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3" r:id="rId1"/>
    <p:sldMasterId id="2147483714" r:id="rId2"/>
    <p:sldMasterId id="2147483715"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5143500" type="screen16x9"/>
  <p:notesSz cx="6858000" cy="9144000"/>
  <p:embeddedFontLst>
    <p:embeddedFont>
      <p:font typeface="Abel" panose="02000506030000020004" pitchFamily="2" charset="0"/>
      <p:regular r:id="rId45"/>
    </p:embeddedFont>
    <p:embeddedFont>
      <p:font typeface="Cabin" panose="020B0604020202020204" charset="0"/>
      <p:regular r:id="rId46"/>
      <p:bold r:id="rId47"/>
      <p:italic r:id="rId48"/>
      <p:boldItalic r:id="rId49"/>
    </p:embeddedFont>
    <p:embeddedFont>
      <p:font typeface="Gill Sans" panose="020B0604020202020204" charset="0"/>
      <p:regular r:id="rId50"/>
      <p:bold r:id="rId51"/>
    </p:embeddedFont>
    <p:embeddedFont>
      <p:font typeface="Poppins" panose="00000500000000000000" pitchFamily="2" charset="0"/>
      <p:regular r:id="rId52"/>
      <p:bold r:id="rId53"/>
      <p:italic r:id="rId54"/>
      <p:boldItalic r:id="rId55"/>
    </p:embeddedFont>
    <p:embeddedFont>
      <p:font typeface="Righteous" panose="020B0604020202020204"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41FD36-1DC1-43B7-9C8B-9D94DD98FC96}">
  <a:tblStyle styleId="{3641FD36-1DC1-43B7-9C8B-9D94DD98FC96}" styleName="Table_0">
    <a:wholeTbl>
      <a:tcTxStyle b="off" i="off">
        <a:font>
          <a:latin typeface="Arial"/>
          <a:ea typeface="Arial"/>
          <a:cs typeface="Arial"/>
        </a:font>
        <a:srgbClr val="000000"/>
      </a:tcTxStyle>
      <a:tcStyle>
        <a:tcBdr>
          <a:left>
            <a:ln w="9525" cap="flat" cmpd="sng">
              <a:solidFill>
                <a:srgbClr val="0067B9"/>
              </a:solidFill>
              <a:prstDash val="solid"/>
              <a:round/>
              <a:headEnd type="none" w="sm" len="sm"/>
              <a:tailEnd type="none" w="sm" len="sm"/>
            </a:ln>
          </a:left>
          <a:right>
            <a:ln w="9525" cap="flat" cmpd="sng">
              <a:solidFill>
                <a:srgbClr val="0067B9"/>
              </a:solidFill>
              <a:prstDash val="solid"/>
              <a:round/>
              <a:headEnd type="none" w="sm" len="sm"/>
              <a:tailEnd type="none" w="sm" len="sm"/>
            </a:ln>
          </a:right>
          <a:top>
            <a:ln w="9525" cap="flat" cmpd="sng">
              <a:solidFill>
                <a:srgbClr val="0067B9"/>
              </a:solidFill>
              <a:prstDash val="solid"/>
              <a:round/>
              <a:headEnd type="none" w="sm" len="sm"/>
              <a:tailEnd type="none" w="sm" len="sm"/>
            </a:ln>
          </a:top>
          <a:bottom>
            <a:ln w="9525" cap="flat" cmpd="sng">
              <a:solidFill>
                <a:srgbClr val="0067B9"/>
              </a:solidFill>
              <a:prstDash val="solid"/>
              <a:round/>
              <a:headEnd type="none" w="sm" len="sm"/>
              <a:tailEnd type="none" w="sm" len="sm"/>
            </a:ln>
          </a:bottom>
          <a:insideH>
            <a:ln w="9525" cap="flat" cmpd="sng">
              <a:solidFill>
                <a:srgbClr val="0067B9"/>
              </a:solidFill>
              <a:prstDash val="solid"/>
              <a:round/>
              <a:headEnd type="none" w="sm" len="sm"/>
              <a:tailEnd type="none" w="sm" len="sm"/>
            </a:ln>
          </a:insideH>
          <a:insideV>
            <a:ln w="9525" cap="flat" cmpd="sng">
              <a:solidFill>
                <a:srgbClr val="0067B9"/>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25F4FB1-7A58-471B-911C-051FFB111D47}" styleName="Table_1">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2"/>
          </a:solidFill>
        </a:fill>
      </a:tcStyle>
    </a:firstRow>
    <a:neCell>
      <a:tcTxStyle b="off" i="off"/>
      <a:tcStyle>
        <a:tcBdr/>
      </a:tcStyle>
    </a:neCell>
    <a:nwCell>
      <a:tcTxStyle b="off" i="off"/>
      <a:tcStyle>
        <a:tcBdr/>
      </a:tcStyle>
    </a:nwCell>
  </a:tblStyle>
  <a:tblStyle styleId="{FA7D5E7B-CA8A-4F5C-B9D4-9199935942D1}" styleName="Table_2">
    <a:wholeTbl>
      <a:tcTxStyle b="off" i="off">
        <a:font>
          <a:latin typeface="Arial"/>
          <a:ea typeface="Arial"/>
          <a:cs typeface="Arial"/>
        </a:font>
        <a:srgbClr val="000000"/>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9525" cap="flat" cmpd="sng">
              <a:solidFill>
                <a:srgbClr val="FFFFFF"/>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7" autoAdjust="0"/>
  </p:normalViewPr>
  <p:slideViewPr>
    <p:cSldViewPr snapToGrid="0">
      <p:cViewPr varScale="1">
        <p:scale>
          <a:sx n="86" d="100"/>
          <a:sy n="86" d="100"/>
        </p:scale>
        <p:origin x="88" y="248"/>
      </p:cViewPr>
      <p:guideLst/>
    </p:cSldViewPr>
  </p:slideViewPr>
  <p:outlineViewPr>
    <p:cViewPr>
      <p:scale>
        <a:sx n="33" d="100"/>
        <a:sy n="33" d="100"/>
      </p:scale>
      <p:origin x="0" y="-83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93" name="Google Shape;9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04" name="Google Shape;10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2d1eeb7d32a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g2d1eeb7d32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8" name="Google Shape;10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1" name="Google Shape;111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4" name="Google Shape;112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6" name="Google Shape;11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57" name="Google Shape;8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2" name="Google Shape;11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5" name="Google Shape;116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2" name="Google Shape;118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3" name="Google Shape;12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0" name="Google Shape;12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3" name="Google Shape;12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6" name="Google Shape;124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9" name="Google Shape;125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5" name="Google Shape;12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0" name="Google Shape;8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2" name="Google Shape;13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8" name="Google Shape;132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2" name="Google Shape;134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7" name="Google Shape;135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6" name="Google Shape;137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3" name="Google Shape;139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8" name="Google Shape;140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0" name="Google Shape;142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1" name="Google Shape;14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1" name="Google Shape;144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9" name="Google Shape;8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1" name="Google Shape;145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9" name="Google Shape;8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99" name="Google Shape;8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1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09" name="Google Shape;909;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0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8" name="Google Shape;91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7" name="Google Shape;9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cSld name="Cover - Full Red">
    <p:bg>
      <p:bgPr>
        <a:solidFill>
          <a:schemeClr val="lt2"/>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152400" y="4817950"/>
            <a:ext cx="2133600" cy="160800"/>
          </a:xfrm>
          <a:prstGeom prst="rect">
            <a:avLst/>
          </a:prstGeom>
          <a:noFill/>
          <a:ln>
            <a:noFill/>
          </a:ln>
        </p:spPr>
        <p:txBody>
          <a:bodyPr spcFirstLastPara="1" wrap="square" lIns="68575" tIns="34275" rIns="68575" bIns="34275" anchor="ctr" anchorCtr="0">
            <a:spAutoFit/>
          </a:bodyPr>
          <a:lstStyle>
            <a:lvl1pPr lvl="0" algn="l">
              <a:lnSpc>
                <a:spcPct val="100000"/>
              </a:lnSpc>
              <a:spcBef>
                <a:spcPts val="0"/>
              </a:spcBef>
              <a:spcAft>
                <a:spcPts val="0"/>
              </a:spcAft>
              <a:buSzPts val="11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sldNum" idx="12"/>
          </p:nvPr>
        </p:nvSpPr>
        <p:spPr>
          <a:xfrm>
            <a:off x="6858000" y="4817950"/>
            <a:ext cx="2133600" cy="1617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a:off x="404209" y="2571750"/>
            <a:ext cx="326100" cy="3261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7" name="Google Shape;17;p2"/>
          <p:cNvSpPr/>
          <p:nvPr/>
        </p:nvSpPr>
        <p:spPr>
          <a:xfrm>
            <a:off x="5056968" y="351676"/>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8" name="Google Shape;18;p2"/>
          <p:cNvSpPr/>
          <p:nvPr/>
        </p:nvSpPr>
        <p:spPr>
          <a:xfrm>
            <a:off x="7130696" y="758585"/>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 name="Google Shape;19;p2"/>
          <p:cNvSpPr/>
          <p:nvPr/>
        </p:nvSpPr>
        <p:spPr>
          <a:xfrm>
            <a:off x="3435964" y="3490939"/>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20" name="Google Shape;20;p2"/>
          <p:cNvPicPr preferRelativeResize="0"/>
          <p:nvPr/>
        </p:nvPicPr>
        <p:blipFill>
          <a:blip r:embed="rId2">
            <a:alphaModFix/>
          </a:blip>
          <a:stretch>
            <a:fillRect/>
          </a:stretch>
        </p:blipFill>
        <p:spPr>
          <a:xfrm>
            <a:off x="-32925" y="-28750"/>
            <a:ext cx="9228074" cy="51883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Blank">
  <p:cSld name="8_Blank">
    <p:bg>
      <p:bgPr>
        <a:solidFill>
          <a:schemeClr val="accent4"/>
        </a:solidFill>
        <a:effectLst/>
      </p:bgPr>
    </p:bg>
    <p:spTree>
      <p:nvGrpSpPr>
        <p:cNvPr id="1" name="Shape 76"/>
        <p:cNvGrpSpPr/>
        <p:nvPr/>
      </p:nvGrpSpPr>
      <p:grpSpPr>
        <a:xfrm>
          <a:off x="0" y="0"/>
          <a:ext cx="0" cy="0"/>
          <a:chOff x="0" y="0"/>
          <a:chExt cx="0" cy="0"/>
        </a:xfrm>
      </p:grpSpPr>
      <p:sp>
        <p:nvSpPr>
          <p:cNvPr id="77" name="Google Shape;77;p11"/>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93BAE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8" name="Google Shape;78;p11"/>
          <p:cNvSpPr/>
          <p:nvPr/>
        </p:nvSpPr>
        <p:spPr>
          <a:xfrm>
            <a:off x="8724653" y="4052223"/>
            <a:ext cx="121500" cy="121500"/>
          </a:xfrm>
          <a:prstGeom prst="ellipse">
            <a:avLst/>
          </a:prstGeom>
          <a:solidFill>
            <a:srgbClr val="93BAE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79" name="Google Shape;79;p11"/>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sp>
        <p:nvSpPr>
          <p:cNvPr id="80" name="Google Shape;80;p11"/>
          <p:cNvSpPr txBox="1">
            <a:spLocks noGrp="1"/>
          </p:cNvSpPr>
          <p:nvPr>
            <p:ph type="title"/>
          </p:nvPr>
        </p:nvSpPr>
        <p:spPr>
          <a:xfrm>
            <a:off x="856697" y="542201"/>
            <a:ext cx="77028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600"/>
              <a:buFont typeface="Gill Sans"/>
              <a:buNone/>
              <a:defRPr sz="36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81" name="Google Shape;81;p11"/>
          <p:cNvCxnSpPr/>
          <p:nvPr/>
        </p:nvCxnSpPr>
        <p:spPr>
          <a:xfrm>
            <a:off x="691568" y="654506"/>
            <a:ext cx="0" cy="4499700"/>
          </a:xfrm>
          <a:prstGeom prst="straightConnector1">
            <a:avLst/>
          </a:prstGeom>
          <a:noFill/>
          <a:ln w="57150" cap="rnd" cmpd="sng">
            <a:solidFill>
              <a:schemeClr val="accent1"/>
            </a:solidFill>
            <a:prstDash val="solid"/>
            <a:round/>
            <a:headEnd type="none" w="sm" len="sm"/>
            <a:tailEnd type="none" w="sm" len="sm"/>
          </a:ln>
        </p:spPr>
      </p:cxnSp>
      <p:sp>
        <p:nvSpPr>
          <p:cNvPr id="82" name="Google Shape;82;p11"/>
          <p:cNvSpPr/>
          <p:nvPr/>
        </p:nvSpPr>
        <p:spPr>
          <a:xfrm>
            <a:off x="8126414" y="3466435"/>
            <a:ext cx="326100" cy="326100"/>
          </a:xfrm>
          <a:prstGeom prst="ellipse">
            <a:avLst/>
          </a:prstGeom>
          <a:solidFill>
            <a:srgbClr val="93BAE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83" name="Google Shape;83;p11"/>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84"/>
        <p:cNvGrpSpPr/>
        <p:nvPr/>
      </p:nvGrpSpPr>
      <p:grpSpPr>
        <a:xfrm>
          <a:off x="0" y="0"/>
          <a:ext cx="0" cy="0"/>
          <a:chOff x="0" y="0"/>
          <a:chExt cx="0" cy="0"/>
        </a:xfrm>
      </p:grpSpPr>
      <p:sp>
        <p:nvSpPr>
          <p:cNvPr id="85" name="Google Shape;85;p12"/>
          <p:cNvSpPr/>
          <p:nvPr/>
        </p:nvSpPr>
        <p:spPr>
          <a:xfrm rot="586555">
            <a:off x="-3185644" y="3895588"/>
            <a:ext cx="9155017" cy="1510312"/>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6" name="Google Shape;86;p12"/>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7" name="Google Shape;87;p12"/>
          <p:cNvSpPr txBox="1">
            <a:spLocks noGrp="1"/>
          </p:cNvSpPr>
          <p:nvPr>
            <p:ph type="ftr" idx="11"/>
          </p:nvPr>
        </p:nvSpPr>
        <p:spPr>
          <a:xfrm>
            <a:off x="7420565" y="4837628"/>
            <a:ext cx="12465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2"/>
          <p:cNvSpPr txBox="1">
            <a:spLocks noGrp="1"/>
          </p:cNvSpPr>
          <p:nvPr>
            <p:ph type="sldNum" idx="12"/>
          </p:nvPr>
        </p:nvSpPr>
        <p:spPr>
          <a:xfrm>
            <a:off x="6918371" y="4837628"/>
            <a:ext cx="2057400" cy="1617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89" name="Google Shape;89;p12"/>
          <p:cNvCxnSpPr/>
          <p:nvPr/>
        </p:nvCxnSpPr>
        <p:spPr>
          <a:xfrm>
            <a:off x="8686074" y="4894463"/>
            <a:ext cx="0" cy="1038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l="15322" r="24826"/>
          <a:stretch/>
        </p:blipFill>
        <p:spPr>
          <a:xfrm flipH="1">
            <a:off x="-1" y="1747014"/>
            <a:ext cx="9144000" cy="3394975"/>
          </a:xfrm>
          <a:prstGeom prst="rect">
            <a:avLst/>
          </a:prstGeom>
          <a:noFill/>
          <a:ln>
            <a:noFill/>
          </a:ln>
        </p:spPr>
      </p:pic>
      <p:cxnSp>
        <p:nvCxnSpPr>
          <p:cNvPr id="92" name="Google Shape;92;p13"/>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cxnSp>
        <p:nvCxnSpPr>
          <p:cNvPr id="93" name="Google Shape;93;p13"/>
          <p:cNvCxnSpPr/>
          <p:nvPr/>
        </p:nvCxnSpPr>
        <p:spPr>
          <a:xfrm>
            <a:off x="661337" y="1291534"/>
            <a:ext cx="0" cy="342900"/>
          </a:xfrm>
          <a:prstGeom prst="straightConnector1">
            <a:avLst/>
          </a:prstGeom>
          <a:noFill/>
          <a:ln w="28575" cap="rnd" cmpd="sng">
            <a:solidFill>
              <a:srgbClr val="BA0C2F"/>
            </a:solidFill>
            <a:prstDash val="solid"/>
            <a:round/>
            <a:headEnd type="none" w="sm" len="sm"/>
            <a:tailEnd type="none" w="sm" len="sm"/>
          </a:ln>
        </p:spPr>
      </p:cxnSp>
      <p:sp>
        <p:nvSpPr>
          <p:cNvPr id="94" name="Google Shape;94;p13"/>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3"/>
          <p:cNvSpPr txBox="1">
            <a:spLocks noGrp="1"/>
          </p:cNvSpPr>
          <p:nvPr>
            <p:ph type="body" idx="1"/>
          </p:nvPr>
        </p:nvSpPr>
        <p:spPr>
          <a:xfrm>
            <a:off x="863204" y="1291829"/>
            <a:ext cx="76521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pic>
        <p:nvPicPr>
          <p:cNvPr id="96" name="Google Shape;96;p13"/>
          <p:cNvPicPr preferRelativeResize="0"/>
          <p:nvPr/>
        </p:nvPicPr>
        <p:blipFill rotWithShape="1">
          <a:blip r:embed="rId3">
            <a:alphaModFix/>
          </a:blip>
          <a:srcRect l="70021" b="10112"/>
          <a:stretch/>
        </p:blipFill>
        <p:spPr>
          <a:xfrm rot="-10057866">
            <a:off x="5254059" y="-469219"/>
            <a:ext cx="3781275" cy="2519402"/>
          </a:xfrm>
          <a:prstGeom prst="rect">
            <a:avLst/>
          </a:prstGeom>
          <a:noFill/>
          <a:ln>
            <a:noFill/>
          </a:ln>
        </p:spPr>
      </p:pic>
      <p:sp>
        <p:nvSpPr>
          <p:cNvPr id="97" name="Google Shape;97;p13"/>
          <p:cNvSpPr/>
          <p:nvPr/>
        </p:nvSpPr>
        <p:spPr>
          <a:xfrm>
            <a:off x="404209" y="2571750"/>
            <a:ext cx="326100" cy="3261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98" name="Google Shape;98;p13"/>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99"/>
        <p:cNvGrpSpPr/>
        <p:nvPr/>
      </p:nvGrpSpPr>
      <p:grpSpPr>
        <a:xfrm>
          <a:off x="0" y="0"/>
          <a:ext cx="0" cy="0"/>
          <a:chOff x="0" y="0"/>
          <a:chExt cx="0" cy="0"/>
        </a:xfrm>
      </p:grpSpPr>
      <p:pic>
        <p:nvPicPr>
          <p:cNvPr id="100" name="Google Shape;100;p14"/>
          <p:cNvPicPr preferRelativeResize="0"/>
          <p:nvPr/>
        </p:nvPicPr>
        <p:blipFill rotWithShape="1">
          <a:blip r:embed="rId2">
            <a:alphaModFix/>
          </a:blip>
          <a:srcRect l="66831" b="7781"/>
          <a:stretch/>
        </p:blipFill>
        <p:spPr>
          <a:xfrm rot="10057864" flipH="1">
            <a:off x="153953" y="-490635"/>
            <a:ext cx="4183627" cy="2584665"/>
          </a:xfrm>
          <a:prstGeom prst="rect">
            <a:avLst/>
          </a:prstGeom>
          <a:noFill/>
          <a:ln>
            <a:noFill/>
          </a:ln>
        </p:spPr>
      </p:pic>
      <p:pic>
        <p:nvPicPr>
          <p:cNvPr id="101" name="Google Shape;101;p14"/>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102" name="Google Shape;102;p14"/>
          <p:cNvSpPr/>
          <p:nvPr/>
        </p:nvSpPr>
        <p:spPr>
          <a:xfrm>
            <a:off x="5056968" y="19927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3" name="Google Shape;103;p14"/>
          <p:cNvSpPr/>
          <p:nvPr/>
        </p:nvSpPr>
        <p:spPr>
          <a:xfrm>
            <a:off x="404209" y="2571750"/>
            <a:ext cx="326100" cy="3261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4" name="Google Shape;104;p14"/>
          <p:cNvSpPr/>
          <p:nvPr/>
        </p:nvSpPr>
        <p:spPr>
          <a:xfrm>
            <a:off x="2086286" y="3142932"/>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5" name="Google Shape;105;p14"/>
          <p:cNvSpPr txBox="1">
            <a:spLocks noGrp="1"/>
          </p:cNvSpPr>
          <p:nvPr>
            <p:ph type="title"/>
          </p:nvPr>
        </p:nvSpPr>
        <p:spPr>
          <a:xfrm>
            <a:off x="4559712" y="1460412"/>
            <a:ext cx="4124700" cy="6432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chemeClr val="accent1"/>
              </a:buClr>
              <a:buSzPts val="3600"/>
              <a:buFont typeface="Gill Sans"/>
              <a:buNone/>
              <a:defRPr sz="36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106" name="Google Shape;106;p14"/>
          <p:cNvCxnSpPr/>
          <p:nvPr/>
        </p:nvCxnSpPr>
        <p:spPr>
          <a:xfrm rot="10800000">
            <a:off x="7985243" y="2173219"/>
            <a:ext cx="633000" cy="0"/>
          </a:xfrm>
          <a:prstGeom prst="straightConnector1">
            <a:avLst/>
          </a:prstGeom>
          <a:noFill/>
          <a:ln w="57150" cap="rnd" cmpd="sng">
            <a:solidFill>
              <a:srgbClr val="A4C2E8"/>
            </a:solidFill>
            <a:prstDash val="solid"/>
            <a:round/>
            <a:headEnd type="none" w="sm" len="sm"/>
            <a:tailEnd type="none" w="sm" len="sm"/>
          </a:ln>
        </p:spPr>
      </p:cxnSp>
      <p:sp>
        <p:nvSpPr>
          <p:cNvPr id="107" name="Google Shape;107;p14"/>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108"/>
        <p:cNvGrpSpPr/>
        <p:nvPr/>
      </p:nvGrpSpPr>
      <p:grpSpPr>
        <a:xfrm>
          <a:off x="0" y="0"/>
          <a:ext cx="0" cy="0"/>
          <a:chOff x="0" y="0"/>
          <a:chExt cx="0" cy="0"/>
        </a:xfrm>
      </p:grpSpPr>
      <p:sp>
        <p:nvSpPr>
          <p:cNvPr id="109" name="Google Shape;109;p15"/>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10" name="Google Shape;110;p15"/>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1" name="Google Shape;111;p15"/>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2" name="Google Shape;112;p15"/>
          <p:cNvSpPr/>
          <p:nvPr/>
        </p:nvSpPr>
        <p:spPr>
          <a:xfrm>
            <a:off x="729338" y="4436648"/>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13" name="Google Shape;113;p15"/>
          <p:cNvPicPr preferRelativeResize="0"/>
          <p:nvPr/>
        </p:nvPicPr>
        <p:blipFill rotWithShape="1">
          <a:blip r:embed="rId2">
            <a:alphaModFix/>
          </a:blip>
          <a:srcRect l="15322" r="24826"/>
          <a:stretch/>
        </p:blipFill>
        <p:spPr>
          <a:xfrm rot="10800000" flipH="1">
            <a:off x="0" y="-97350"/>
            <a:ext cx="9144000" cy="2057843"/>
          </a:xfrm>
          <a:prstGeom prst="rect">
            <a:avLst/>
          </a:prstGeom>
          <a:noFill/>
          <a:ln>
            <a:noFill/>
          </a:ln>
        </p:spPr>
      </p:pic>
      <p:sp>
        <p:nvSpPr>
          <p:cNvPr id="114" name="Google Shape;114;p15"/>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5"/>
        <p:cNvGrpSpPr/>
        <p:nvPr/>
      </p:nvGrpSpPr>
      <p:grpSpPr>
        <a:xfrm>
          <a:off x="0" y="0"/>
          <a:ext cx="0" cy="0"/>
          <a:chOff x="0" y="0"/>
          <a:chExt cx="0" cy="0"/>
        </a:xfrm>
      </p:grpSpPr>
      <p:sp>
        <p:nvSpPr>
          <p:cNvPr id="116" name="Google Shape;116;p16"/>
          <p:cNvSpPr/>
          <p:nvPr/>
        </p:nvSpPr>
        <p:spPr>
          <a:xfrm rot="586555">
            <a:off x="-146263" y="4032347"/>
            <a:ext cx="5332324" cy="1531685"/>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17" name="Google Shape;117;p16"/>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18" name="Google Shape;118;p16"/>
          <p:cNvSpPr txBox="1">
            <a:spLocks noGrp="1"/>
          </p:cNvSpPr>
          <p:nvPr>
            <p:ph type="sldNum" idx="12"/>
          </p:nvPr>
        </p:nvSpPr>
        <p:spPr>
          <a:xfrm>
            <a:off x="5989899" y="4857652"/>
            <a:ext cx="29859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a:t>
            </a:r>
            <a:r>
              <a:rPr lang="en">
                <a:solidFill>
                  <a:srgbClr val="6C6463"/>
                </a:solidFill>
              </a:rPr>
              <a:t>   </a:t>
            </a:r>
            <a:r>
              <a:rPr lang="en">
                <a:solidFill>
                  <a:srgbClr val="7F7F7F"/>
                </a:solidFill>
              </a:rPr>
              <a:t>|   </a:t>
            </a:r>
            <a:fld id="{00000000-1234-1234-1234-123412341234}" type="slidenum">
              <a:rPr lang="en">
                <a:solidFill>
                  <a:srgbClr val="7F7F7F"/>
                </a:solidFill>
              </a:rPr>
              <a:t>‹#›</a:t>
            </a:fld>
            <a:endParaRPr>
              <a:solidFill>
                <a:srgbClr val="7F7F7F"/>
              </a:solidFill>
            </a:endParaRPr>
          </a:p>
        </p:txBody>
      </p:sp>
      <p:cxnSp>
        <p:nvCxnSpPr>
          <p:cNvPr id="119" name="Google Shape;119;p16"/>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cxnSp>
        <p:nvCxnSpPr>
          <p:cNvPr id="120" name="Google Shape;120;p16"/>
          <p:cNvCxnSpPr/>
          <p:nvPr/>
        </p:nvCxnSpPr>
        <p:spPr>
          <a:xfrm>
            <a:off x="661337" y="1291534"/>
            <a:ext cx="0" cy="342900"/>
          </a:xfrm>
          <a:prstGeom prst="straightConnector1">
            <a:avLst/>
          </a:prstGeom>
          <a:noFill/>
          <a:ln w="28575" cap="rnd" cmpd="sng">
            <a:solidFill>
              <a:srgbClr val="BA0C2F"/>
            </a:solidFill>
            <a:prstDash val="solid"/>
            <a:round/>
            <a:headEnd type="none" w="sm" len="sm"/>
            <a:tailEnd type="none" w="sm" len="sm"/>
          </a:ln>
        </p:spPr>
      </p:cxnSp>
      <p:sp>
        <p:nvSpPr>
          <p:cNvPr id="121" name="Google Shape;121;p16"/>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16"/>
          <p:cNvSpPr txBox="1">
            <a:spLocks noGrp="1"/>
          </p:cNvSpPr>
          <p:nvPr>
            <p:ph type="body" idx="1"/>
          </p:nvPr>
        </p:nvSpPr>
        <p:spPr>
          <a:xfrm>
            <a:off x="863204" y="1291829"/>
            <a:ext cx="76521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grpSp>
        <p:nvGrpSpPr>
          <p:cNvPr id="124" name="Google Shape;124;p17"/>
          <p:cNvGrpSpPr/>
          <p:nvPr/>
        </p:nvGrpSpPr>
        <p:grpSpPr>
          <a:xfrm>
            <a:off x="308378" y="3811995"/>
            <a:ext cx="1844185" cy="1844185"/>
            <a:chOff x="-474900" y="321200"/>
            <a:chExt cx="2324700" cy="2324700"/>
          </a:xfrm>
        </p:grpSpPr>
        <p:sp>
          <p:nvSpPr>
            <p:cNvPr id="125" name="Google Shape;125;p1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 name="Google Shape;129;p17"/>
          <p:cNvSpPr txBox="1">
            <a:spLocks noGrp="1"/>
          </p:cNvSpPr>
          <p:nvPr>
            <p:ph type="body" idx="1"/>
          </p:nvPr>
        </p:nvSpPr>
        <p:spPr>
          <a:xfrm>
            <a:off x="1069625" y="4406300"/>
            <a:ext cx="4608000" cy="5196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stStyle>
          <a:p>
            <a:endParaRPr/>
          </a:p>
        </p:txBody>
      </p:sp>
      <p:sp>
        <p:nvSpPr>
          <p:cNvPr id="130" name="Google Shape;130;p17"/>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
        <p:nvSpPr>
          <p:cNvPr id="131" name="Google Shape;131;p17"/>
          <p:cNvSpPr/>
          <p:nvPr/>
        </p:nvSpPr>
        <p:spPr>
          <a:xfrm>
            <a:off x="8589500" y="4599125"/>
            <a:ext cx="359100" cy="358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7"/>
          <p:cNvSpPr txBox="1">
            <a:spLocks noGrp="1"/>
          </p:cNvSpPr>
          <p:nvPr>
            <p:ph type="sldNum" idx="12"/>
          </p:nvPr>
        </p:nvSpPr>
        <p:spPr>
          <a:xfrm>
            <a:off x="8568200" y="4568925"/>
            <a:ext cx="401700" cy="401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33"/>
        <p:cNvGrpSpPr/>
        <p:nvPr/>
      </p:nvGrpSpPr>
      <p:grpSpPr>
        <a:xfrm>
          <a:off x="0" y="0"/>
          <a:ext cx="0" cy="0"/>
          <a:chOff x="0" y="0"/>
          <a:chExt cx="0" cy="0"/>
        </a:xfrm>
      </p:grpSpPr>
      <p:sp>
        <p:nvSpPr>
          <p:cNvPr id="134" name="Google Shape;134;p18"/>
          <p:cNvSpPr txBox="1">
            <a:spLocks noGrp="1"/>
          </p:cNvSpPr>
          <p:nvPr>
            <p:ph type="sldNum" idx="12"/>
          </p:nvPr>
        </p:nvSpPr>
        <p:spPr>
          <a:xfrm>
            <a:off x="6858000" y="4806072"/>
            <a:ext cx="2133600" cy="184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8"/>
          <p:cNvSpPr txBox="1">
            <a:spLocks noGrp="1"/>
          </p:cNvSpPr>
          <p:nvPr>
            <p:ph type="title"/>
          </p:nvPr>
        </p:nvSpPr>
        <p:spPr>
          <a:xfrm>
            <a:off x="686104" y="677485"/>
            <a:ext cx="7772400" cy="458100"/>
          </a:xfrm>
          <a:prstGeom prst="rect">
            <a:avLst/>
          </a:prstGeom>
          <a:noFill/>
          <a:ln>
            <a:noFill/>
          </a:ln>
        </p:spPr>
        <p:txBody>
          <a:bodyPr spcFirstLastPara="1" wrap="square" lIns="68575" tIns="68575" rIns="68575" bIns="68575" anchor="b" anchorCtr="0">
            <a:noAutofit/>
          </a:bodyPr>
          <a:lstStyle>
            <a:lvl1pPr marR="0" lvl="0" algn="l">
              <a:lnSpc>
                <a:spcPct val="100000"/>
              </a:lnSpc>
              <a:spcBef>
                <a:spcPts val="0"/>
              </a:spcBef>
              <a:spcAft>
                <a:spcPts val="0"/>
              </a:spcAft>
              <a:buClr>
                <a:schemeClr val="accent6"/>
              </a:buClr>
              <a:buSzPts val="1100"/>
              <a:buFont typeface="Gill Sans"/>
              <a:buNone/>
              <a:defRPr sz="2400" b="1" i="0" u="none" strike="noStrike" cap="none">
                <a:solidFill>
                  <a:schemeClr val="accent6"/>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136" name="Google Shape;136;p18"/>
          <p:cNvSpPr txBox="1">
            <a:spLocks noGrp="1"/>
          </p:cNvSpPr>
          <p:nvPr>
            <p:ph type="body" idx="1"/>
          </p:nvPr>
        </p:nvSpPr>
        <p:spPr>
          <a:xfrm>
            <a:off x="685800" y="1286662"/>
            <a:ext cx="7772400" cy="3174900"/>
          </a:xfrm>
          <a:prstGeom prst="rect">
            <a:avLst/>
          </a:prstGeom>
          <a:noFill/>
          <a:ln>
            <a:noFill/>
          </a:ln>
        </p:spPr>
        <p:txBody>
          <a:bodyPr spcFirstLastPara="1" wrap="square" lIns="68575" tIns="68575" rIns="68575" bIns="68575" anchor="t" anchorCtr="0">
            <a:noAutofit/>
          </a:bodyPr>
          <a:lstStyle>
            <a:lvl1pPr marL="457200" marR="0" lvl="0" indent="-304800" algn="l">
              <a:lnSpc>
                <a:spcPct val="100000"/>
              </a:lnSpc>
              <a:spcBef>
                <a:spcPts val="0"/>
              </a:spcBef>
              <a:spcAft>
                <a:spcPts val="0"/>
              </a:spcAft>
              <a:buClr>
                <a:srgbClr val="6C6463"/>
              </a:buClr>
              <a:buSzPts val="1200"/>
              <a:buChar char="•"/>
              <a:defRPr sz="1600" b="0" i="0" u="none" strike="noStrike" cap="none">
                <a:solidFill>
                  <a:srgbClr val="6C6463"/>
                </a:solidFill>
              </a:defRPr>
            </a:lvl1pPr>
            <a:lvl2pPr marL="914400" marR="0" lvl="1" indent="-304800" algn="l">
              <a:lnSpc>
                <a:spcPct val="100000"/>
              </a:lnSpc>
              <a:spcBef>
                <a:spcPts val="800"/>
              </a:spcBef>
              <a:spcAft>
                <a:spcPts val="0"/>
              </a:spcAft>
              <a:buClr>
                <a:srgbClr val="6C6463"/>
              </a:buClr>
              <a:buSzPts val="1200"/>
              <a:buChar char="–"/>
              <a:defRPr sz="1600" b="0" i="0" u="none" strike="noStrike" cap="none">
                <a:solidFill>
                  <a:srgbClr val="6C6463"/>
                </a:solidFill>
              </a:defRPr>
            </a:lvl2pPr>
            <a:lvl3pPr marL="1371600" marR="0" lvl="2" indent="-317500" algn="l">
              <a:lnSpc>
                <a:spcPct val="100000"/>
              </a:lnSpc>
              <a:spcBef>
                <a:spcPts val="800"/>
              </a:spcBef>
              <a:spcAft>
                <a:spcPts val="0"/>
              </a:spcAft>
              <a:buClr>
                <a:srgbClr val="6C6463"/>
              </a:buClr>
              <a:buSzPts val="1400"/>
              <a:buChar char="•"/>
              <a:defRPr sz="1800" b="0" i="0" u="none" strike="noStrike" cap="none">
                <a:solidFill>
                  <a:srgbClr val="6C6463"/>
                </a:solidFill>
              </a:defRPr>
            </a:lvl3pPr>
            <a:lvl4pPr marL="1828800" marR="0" lvl="3" indent="-304800" algn="l">
              <a:lnSpc>
                <a:spcPct val="100000"/>
              </a:lnSpc>
              <a:spcBef>
                <a:spcPts val="300"/>
              </a:spcBef>
              <a:spcAft>
                <a:spcPts val="0"/>
              </a:spcAft>
              <a:buClr>
                <a:srgbClr val="6C6463"/>
              </a:buClr>
              <a:buSzPts val="1200"/>
              <a:buChar char="–"/>
              <a:defRPr sz="1600" b="0" i="0" u="none" strike="noStrike" cap="none">
                <a:solidFill>
                  <a:srgbClr val="6C6463"/>
                </a:solidFill>
              </a:defRPr>
            </a:lvl4pPr>
            <a:lvl5pPr marL="2286000" marR="0" lvl="4" indent="-298450" algn="l">
              <a:lnSpc>
                <a:spcPct val="100000"/>
              </a:lnSpc>
              <a:spcBef>
                <a:spcPts val="300"/>
              </a:spcBef>
              <a:spcAft>
                <a:spcPts val="0"/>
              </a:spcAft>
              <a:buClr>
                <a:srgbClr val="6C6463"/>
              </a:buClr>
              <a:buSzPts val="1100"/>
              <a:buChar char="»"/>
              <a:defRPr sz="1400" b="0" i="0" u="none" strike="noStrike" cap="none">
                <a:solidFill>
                  <a:srgbClr val="6C6463"/>
                </a:solidFill>
              </a:defRPr>
            </a:lvl5pPr>
            <a:lvl6pPr marL="2743200" marR="0" lvl="5" indent="-323850" algn="l">
              <a:lnSpc>
                <a:spcPct val="100000"/>
              </a:lnSpc>
              <a:spcBef>
                <a:spcPts val="400"/>
              </a:spcBef>
              <a:spcAft>
                <a:spcPts val="0"/>
              </a:spcAft>
              <a:buClr>
                <a:schemeClr val="dk1"/>
              </a:buClr>
              <a:buSzPts val="1500"/>
              <a:buChar char="•"/>
              <a:defRPr sz="2000" b="0" i="0" u="none" strike="noStrike" cap="none">
                <a:solidFill>
                  <a:schemeClr val="dk1"/>
                </a:solidFill>
              </a:defRPr>
            </a:lvl6pPr>
            <a:lvl7pPr marL="3200400" marR="0" lvl="6" indent="-323850" algn="l">
              <a:lnSpc>
                <a:spcPct val="100000"/>
              </a:lnSpc>
              <a:spcBef>
                <a:spcPts val="400"/>
              </a:spcBef>
              <a:spcAft>
                <a:spcPts val="0"/>
              </a:spcAft>
              <a:buClr>
                <a:schemeClr val="dk1"/>
              </a:buClr>
              <a:buSzPts val="1500"/>
              <a:buChar char="•"/>
              <a:defRPr sz="2000" b="0" i="0" u="none" strike="noStrike" cap="none">
                <a:solidFill>
                  <a:schemeClr val="dk1"/>
                </a:solidFill>
              </a:defRPr>
            </a:lvl7pPr>
            <a:lvl8pPr marL="3657600" marR="0" lvl="7" indent="-323850" algn="l">
              <a:lnSpc>
                <a:spcPct val="100000"/>
              </a:lnSpc>
              <a:spcBef>
                <a:spcPts val="400"/>
              </a:spcBef>
              <a:spcAft>
                <a:spcPts val="0"/>
              </a:spcAft>
              <a:buClr>
                <a:schemeClr val="dk1"/>
              </a:buClr>
              <a:buSzPts val="1500"/>
              <a:buChar char="•"/>
              <a:defRPr sz="2000" b="0" i="0" u="none" strike="noStrike" cap="none">
                <a:solidFill>
                  <a:schemeClr val="dk1"/>
                </a:solidFill>
              </a:defRPr>
            </a:lvl8pPr>
            <a:lvl9pPr marL="4114800" marR="0" lvl="8" indent="-323850" algn="l">
              <a:lnSpc>
                <a:spcPct val="100000"/>
              </a:lnSpc>
              <a:spcBef>
                <a:spcPts val="400"/>
              </a:spcBef>
              <a:spcAft>
                <a:spcPts val="0"/>
              </a:spcAft>
              <a:buClr>
                <a:schemeClr val="dk1"/>
              </a:buClr>
              <a:buSzPts val="1500"/>
              <a:buChar char="•"/>
              <a:defRPr sz="2000" b="0" i="0" u="none" strike="noStrike" cap="none">
                <a:solidFill>
                  <a:schemeClr val="dk1"/>
                </a:solidFill>
              </a:defRPr>
            </a:lvl9pPr>
          </a:lstStyle>
          <a:p>
            <a:endParaRPr/>
          </a:p>
        </p:txBody>
      </p:sp>
      <p:grpSp>
        <p:nvGrpSpPr>
          <p:cNvPr id="137" name="Google Shape;137;p18"/>
          <p:cNvGrpSpPr/>
          <p:nvPr/>
        </p:nvGrpSpPr>
        <p:grpSpPr>
          <a:xfrm>
            <a:off x="-442731" y="-424716"/>
            <a:ext cx="2324700" cy="2324700"/>
            <a:chOff x="-474900" y="321200"/>
            <a:chExt cx="2324700" cy="2324700"/>
          </a:xfrm>
        </p:grpSpPr>
        <p:sp>
          <p:nvSpPr>
            <p:cNvPr id="138" name="Google Shape;138;p18"/>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39" name="Google Shape;139;p18"/>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0" name="Google Shape;140;p18"/>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1" name="Google Shape;141;p18"/>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142" name="Google Shape;142;p18"/>
          <p:cNvSpPr txBox="1">
            <a:spLocks noGrp="1"/>
          </p:cNvSpPr>
          <p:nvPr>
            <p:ph type="sldNum" idx="2"/>
          </p:nvPr>
        </p:nvSpPr>
        <p:spPr>
          <a:xfrm>
            <a:off x="8568200" y="4568925"/>
            <a:ext cx="401700" cy="4017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
        <p:nvSpPr>
          <p:cNvPr id="143" name="Google Shape;143;p18"/>
          <p:cNvSpPr/>
          <p:nvPr/>
        </p:nvSpPr>
        <p:spPr>
          <a:xfrm>
            <a:off x="6081700" y="764000"/>
            <a:ext cx="3615600" cy="3615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144" name="Google Shape;144;p18"/>
          <p:cNvGrpSpPr/>
          <p:nvPr/>
        </p:nvGrpSpPr>
        <p:grpSpPr>
          <a:xfrm>
            <a:off x="6514327" y="1198820"/>
            <a:ext cx="2750353" cy="2750353"/>
            <a:chOff x="-474900" y="321200"/>
            <a:chExt cx="2324700" cy="2324700"/>
          </a:xfrm>
        </p:grpSpPr>
        <p:sp>
          <p:nvSpPr>
            <p:cNvPr id="145" name="Google Shape;145;p18"/>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6" name="Google Shape;146;p18"/>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7" name="Google Shape;147;p18"/>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8" name="Google Shape;148;p18"/>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149" name="Google Shape;149;p18"/>
          <p:cNvSpPr/>
          <p:nvPr/>
        </p:nvSpPr>
        <p:spPr>
          <a:xfrm>
            <a:off x="7607525" y="2292025"/>
            <a:ext cx="564000" cy="5640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50" name="Google Shape;150;p18"/>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FFFFFF"/>
              </a:solidFill>
              <a:latin typeface="Cabin"/>
              <a:ea typeface="Cabin"/>
              <a:cs typeface="Cabin"/>
              <a:sym typeface="Cabin"/>
            </a:endParaRPr>
          </a:p>
        </p:txBody>
      </p:sp>
      <p:sp>
        <p:nvSpPr>
          <p:cNvPr id="151" name="Google Shape;151;p18"/>
          <p:cNvSpPr/>
          <p:nvPr/>
        </p:nvSpPr>
        <p:spPr>
          <a:xfrm>
            <a:off x="8611700" y="4612575"/>
            <a:ext cx="314700" cy="314400"/>
          </a:xfrm>
          <a:prstGeom prst="ellipse">
            <a:avLst/>
          </a:prstGeom>
          <a:solidFill>
            <a:srgbClr val="0067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1">
  <p:cSld name="TITLE_1_1">
    <p:spTree>
      <p:nvGrpSpPr>
        <p:cNvPr id="1" name="Shape 152"/>
        <p:cNvGrpSpPr/>
        <p:nvPr/>
      </p:nvGrpSpPr>
      <p:grpSpPr>
        <a:xfrm>
          <a:off x="0" y="0"/>
          <a:ext cx="0" cy="0"/>
          <a:chOff x="0" y="0"/>
          <a:chExt cx="0" cy="0"/>
        </a:xfrm>
      </p:grpSpPr>
      <p:sp>
        <p:nvSpPr>
          <p:cNvPr id="153" name="Google Shape;153;p19"/>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9"/>
          <p:cNvSpPr txBox="1">
            <a:spLocks noGrp="1"/>
          </p:cNvSpPr>
          <p:nvPr>
            <p:ph type="sldNum" idx="12"/>
          </p:nvPr>
        </p:nvSpPr>
        <p:spPr>
          <a:xfrm>
            <a:off x="8568200" y="4568925"/>
            <a:ext cx="401700" cy="401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grpSp>
        <p:nvGrpSpPr>
          <p:cNvPr id="155" name="Google Shape;155;p19"/>
          <p:cNvGrpSpPr/>
          <p:nvPr/>
        </p:nvGrpSpPr>
        <p:grpSpPr>
          <a:xfrm>
            <a:off x="818844" y="502333"/>
            <a:ext cx="2324700" cy="2324700"/>
            <a:chOff x="-474900" y="321200"/>
            <a:chExt cx="2324700" cy="2324700"/>
          </a:xfrm>
        </p:grpSpPr>
        <p:sp>
          <p:nvSpPr>
            <p:cNvPr id="156" name="Google Shape;156;p1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0" name="Google Shape;160;p19"/>
          <p:cNvSpPr/>
          <p:nvPr/>
        </p:nvSpPr>
        <p:spPr>
          <a:xfrm>
            <a:off x="1794525" y="-407900"/>
            <a:ext cx="5959200" cy="5959200"/>
          </a:xfrm>
          <a:prstGeom prst="ellipse">
            <a:avLst/>
          </a:prstGeom>
          <a:solidFill>
            <a:srgbClr val="0067B9">
              <a:alpha val="1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9"/>
          <p:cNvSpPr txBox="1">
            <a:spLocks noGrp="1"/>
          </p:cNvSpPr>
          <p:nvPr>
            <p:ph type="body" idx="1"/>
          </p:nvPr>
        </p:nvSpPr>
        <p:spPr>
          <a:xfrm>
            <a:off x="2385525" y="1310550"/>
            <a:ext cx="4777200" cy="32658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1pPr>
            <a:lvl2pPr marL="914400" marR="0" lvl="1"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2pPr>
            <a:lvl3pPr marL="1371600" marR="0" lvl="2"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3pPr>
            <a:lvl4pPr marL="1828800" marR="0" lvl="3"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4pPr>
            <a:lvl5pPr marL="2286000" marR="0" lvl="4"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5pPr>
            <a:lvl6pPr marL="2743200" marR="0" lvl="5"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6pPr>
            <a:lvl7pPr marL="3200400" marR="0" lvl="6"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7pPr>
            <a:lvl8pPr marL="3657600" marR="0" lvl="7"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8pPr>
            <a:lvl9pPr marL="4114800" marR="0" lvl="8"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9pPr>
          </a:lstStyle>
          <a:p>
            <a:endParaRPr/>
          </a:p>
        </p:txBody>
      </p:sp>
      <p:sp>
        <p:nvSpPr>
          <p:cNvPr id="162" name="Google Shape;162;p19"/>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rgbClr val="000000"/>
                </a:solidFill>
                <a:latin typeface="Poppins"/>
                <a:ea typeface="Poppins"/>
                <a:cs typeface="Poppins"/>
                <a:sym typeface="Poppins"/>
              </a:rPr>
              <a:t>“</a:t>
            </a:r>
            <a:endParaRPr sz="7200" b="1" i="0" u="none" strike="noStrike" cap="none">
              <a:solidFill>
                <a:srgbClr val="000000"/>
              </a:solidFill>
              <a:latin typeface="Poppins"/>
              <a:ea typeface="Poppins"/>
              <a:cs typeface="Poppins"/>
              <a:sym typeface="Poppins"/>
            </a:endParaRPr>
          </a:p>
        </p:txBody>
      </p:sp>
      <p:sp>
        <p:nvSpPr>
          <p:cNvPr id="163" name="Google Shape;163;p19"/>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4"/>
        <p:cNvGrpSpPr/>
        <p:nvPr/>
      </p:nvGrpSpPr>
      <p:grpSpPr>
        <a:xfrm>
          <a:off x="0" y="0"/>
          <a:ext cx="0" cy="0"/>
          <a:chOff x="0" y="0"/>
          <a:chExt cx="0" cy="0"/>
        </a:xfrm>
      </p:grpSpPr>
      <p:sp>
        <p:nvSpPr>
          <p:cNvPr id="165" name="Google Shape;165;p20"/>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0"/>
          <p:cNvSpPr txBox="1">
            <a:spLocks noGrp="1"/>
          </p:cNvSpPr>
          <p:nvPr>
            <p:ph type="sldNum" idx="12"/>
          </p:nvPr>
        </p:nvSpPr>
        <p:spPr>
          <a:xfrm>
            <a:off x="8568200" y="4568925"/>
            <a:ext cx="401700" cy="401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grpSp>
        <p:nvGrpSpPr>
          <p:cNvPr id="167" name="Google Shape;167;p20"/>
          <p:cNvGrpSpPr/>
          <p:nvPr/>
        </p:nvGrpSpPr>
        <p:grpSpPr>
          <a:xfrm>
            <a:off x="-442731" y="-424716"/>
            <a:ext cx="2324700" cy="2324700"/>
            <a:chOff x="-474900" y="321200"/>
            <a:chExt cx="2324700" cy="2324700"/>
          </a:xfrm>
        </p:grpSpPr>
        <p:sp>
          <p:nvSpPr>
            <p:cNvPr id="168" name="Google Shape;168;p20"/>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0"/>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0"/>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0"/>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2" name="Google Shape;172;p20"/>
          <p:cNvSpPr/>
          <p:nvPr/>
        </p:nvSpPr>
        <p:spPr>
          <a:xfrm>
            <a:off x="6081700" y="764000"/>
            <a:ext cx="3615600" cy="3615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0"/>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4" name="Google Shape;174;p20"/>
          <p:cNvSpPr txBox="1">
            <a:spLocks noGrp="1"/>
          </p:cNvSpPr>
          <p:nvPr>
            <p:ph type="body" idx="1"/>
          </p:nvPr>
        </p:nvSpPr>
        <p:spPr>
          <a:xfrm>
            <a:off x="1069625" y="1958050"/>
            <a:ext cx="4608000" cy="26184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5" name="Google Shape;175;p20"/>
          <p:cNvSpPr/>
          <p:nvPr/>
        </p:nvSpPr>
        <p:spPr>
          <a:xfrm>
            <a:off x="6272900" y="955200"/>
            <a:ext cx="3233100" cy="3233100"/>
          </a:xfrm>
          <a:prstGeom prst="ellipse">
            <a:avLst/>
          </a:prstGeom>
          <a:solidFill>
            <a:srgbClr val="0067B9">
              <a:alpha val="1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0"/>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
        <p:nvSpPr>
          <p:cNvPr id="177" name="Google Shape;177;p20"/>
          <p:cNvSpPr txBox="1"/>
          <p:nvPr/>
        </p:nvSpPr>
        <p:spPr>
          <a:xfrm>
            <a:off x="686104" y="6774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accent2"/>
              </a:solidFill>
              <a:latin typeface="Gill Sans"/>
              <a:ea typeface="Gill Sans"/>
              <a:cs typeface="Gill Sans"/>
              <a:sym typeface="Gill Sans"/>
            </a:endParaRPr>
          </a:p>
        </p:txBody>
      </p:sp>
      <p:sp>
        <p:nvSpPr>
          <p:cNvPr id="178" name="Google Shape;178;p20"/>
          <p:cNvSpPr txBox="1"/>
          <p:nvPr/>
        </p:nvSpPr>
        <p:spPr>
          <a:xfrm>
            <a:off x="838504" y="8298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accent2"/>
              </a:solidFill>
              <a:latin typeface="Gill Sans"/>
              <a:ea typeface="Gill Sans"/>
              <a:cs typeface="Gill Sans"/>
              <a:sym typeface="Gill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1"/>
        <p:cNvGrpSpPr/>
        <p:nvPr/>
      </p:nvGrpSpPr>
      <p:grpSpPr>
        <a:xfrm>
          <a:off x="0" y="0"/>
          <a:ext cx="0" cy="0"/>
          <a:chOff x="0" y="0"/>
          <a:chExt cx="0" cy="0"/>
        </a:xfrm>
      </p:grpSpPr>
      <p:sp>
        <p:nvSpPr>
          <p:cNvPr id="22" name="Google Shape;22;p3"/>
          <p:cNvSpPr/>
          <p:nvPr/>
        </p:nvSpPr>
        <p:spPr>
          <a:xfrm>
            <a:off x="5056968" y="19927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3" name="Google Shape;23;p3"/>
          <p:cNvSpPr txBox="1">
            <a:spLocks noGrp="1"/>
          </p:cNvSpPr>
          <p:nvPr>
            <p:ph type="title"/>
          </p:nvPr>
        </p:nvSpPr>
        <p:spPr>
          <a:xfrm>
            <a:off x="628650" y="273844"/>
            <a:ext cx="7886700" cy="643200"/>
          </a:xfrm>
          <a:prstGeom prst="rect">
            <a:avLst/>
          </a:prstGeom>
          <a:noFill/>
          <a:ln>
            <a:noFill/>
          </a:ln>
        </p:spPr>
        <p:txBody>
          <a:bodyPr spcFirstLastPara="1" wrap="square" lIns="68575" tIns="34275" rIns="68575" bIns="34275" anchor="b" anchorCtr="0">
            <a:normAutofit/>
          </a:bodyPr>
          <a:lstStyle>
            <a:lvl1pPr lvl="0" algn="ctr">
              <a:lnSpc>
                <a:spcPct val="100000"/>
              </a:lnSpc>
              <a:spcBef>
                <a:spcPts val="0"/>
              </a:spcBef>
              <a:spcAft>
                <a:spcPts val="0"/>
              </a:spcAft>
              <a:buClr>
                <a:schemeClr val="accent2"/>
              </a:buClr>
              <a:buSzPts val="2700"/>
              <a:buFont typeface="Gill Sans"/>
              <a:buNone/>
              <a:defRPr sz="2700" b="1">
                <a:solidFill>
                  <a:schemeClr val="accent2"/>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9"/>
        <p:cNvGrpSpPr/>
        <p:nvPr/>
      </p:nvGrpSpPr>
      <p:grpSpPr>
        <a:xfrm>
          <a:off x="0" y="0"/>
          <a:ext cx="0" cy="0"/>
          <a:chOff x="0" y="0"/>
          <a:chExt cx="0" cy="0"/>
        </a:xfrm>
      </p:grpSpPr>
      <p:sp>
        <p:nvSpPr>
          <p:cNvPr id="180" name="Google Shape;180;p21"/>
          <p:cNvSpPr/>
          <p:nvPr/>
        </p:nvSpPr>
        <p:spPr>
          <a:xfrm rot="4323036">
            <a:off x="-3320962" y="3131598"/>
            <a:ext cx="6824390" cy="112249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81" name="Google Shape;181;p21"/>
          <p:cNvSpPr/>
          <p:nvPr/>
        </p:nvSpPr>
        <p:spPr>
          <a:xfrm rot="-8441466">
            <a:off x="5415156" y="-260944"/>
            <a:ext cx="6302878" cy="1630256"/>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cxnSp>
        <p:nvCxnSpPr>
          <p:cNvPr id="182" name="Google Shape;182;p21"/>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cxnSp>
        <p:nvCxnSpPr>
          <p:cNvPr id="183" name="Google Shape;183;p21"/>
          <p:cNvCxnSpPr/>
          <p:nvPr/>
        </p:nvCxnSpPr>
        <p:spPr>
          <a:xfrm>
            <a:off x="661337" y="1291534"/>
            <a:ext cx="0" cy="342900"/>
          </a:xfrm>
          <a:prstGeom prst="straightConnector1">
            <a:avLst/>
          </a:prstGeom>
          <a:noFill/>
          <a:ln w="28575" cap="rnd" cmpd="sng">
            <a:solidFill>
              <a:srgbClr val="BA0C2F"/>
            </a:solidFill>
            <a:prstDash val="solid"/>
            <a:round/>
            <a:headEnd type="none" w="sm" len="sm"/>
            <a:tailEnd type="none" w="sm" len="sm"/>
          </a:ln>
        </p:spPr>
      </p:cxnSp>
      <p:sp>
        <p:nvSpPr>
          <p:cNvPr id="184" name="Google Shape;184;p21"/>
          <p:cNvSpPr txBox="1">
            <a:spLocks noGrp="1"/>
          </p:cNvSpPr>
          <p:nvPr>
            <p:ph type="title"/>
          </p:nvPr>
        </p:nvSpPr>
        <p:spPr>
          <a:xfrm>
            <a:off x="628650" y="258434"/>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21"/>
          <p:cNvSpPr txBox="1">
            <a:spLocks noGrp="1"/>
          </p:cNvSpPr>
          <p:nvPr>
            <p:ph type="body" idx="1"/>
          </p:nvPr>
        </p:nvSpPr>
        <p:spPr>
          <a:xfrm>
            <a:off x="863204" y="1291829"/>
            <a:ext cx="76521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86" name="Google Shape;186;p21"/>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87" name="Google Shape;187;p21"/>
          <p:cNvSpPr/>
          <p:nvPr/>
        </p:nvSpPr>
        <p:spPr>
          <a:xfrm>
            <a:off x="7262885" y="171879"/>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88" name="Google Shape;188;p21"/>
          <p:cNvSpPr/>
          <p:nvPr/>
        </p:nvSpPr>
        <p:spPr>
          <a:xfrm>
            <a:off x="729338" y="4436648"/>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89" name="Google Shape;189;p21"/>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a:t>
            </a:r>
            <a:r>
              <a:rPr lang="en">
                <a:solidFill>
                  <a:srgbClr val="6C6463"/>
                </a:solidFill>
              </a:rPr>
              <a:t>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Blank">
  <p:cSld name="7_Blank">
    <p:bg>
      <p:bgPr>
        <a:solidFill>
          <a:schemeClr val="dk2"/>
        </a:solidFill>
        <a:effectLst/>
      </p:bgPr>
    </p:bg>
    <p:spTree>
      <p:nvGrpSpPr>
        <p:cNvPr id="1" name="Shape 190"/>
        <p:cNvGrpSpPr/>
        <p:nvPr/>
      </p:nvGrpSpPr>
      <p:grpSpPr>
        <a:xfrm>
          <a:off x="0" y="0"/>
          <a:ext cx="0" cy="0"/>
          <a:chOff x="0" y="0"/>
          <a:chExt cx="0" cy="0"/>
        </a:xfrm>
      </p:grpSpPr>
      <p:pic>
        <p:nvPicPr>
          <p:cNvPr id="191" name="Google Shape;191;p22"/>
          <p:cNvPicPr preferRelativeResize="0"/>
          <p:nvPr/>
        </p:nvPicPr>
        <p:blipFill rotWithShape="1">
          <a:blip r:embed="rId2">
            <a:alphaModFix/>
          </a:blip>
          <a:srcRect l="66831" b="7781"/>
          <a:stretch/>
        </p:blipFill>
        <p:spPr>
          <a:xfrm rot="10057864" flipH="1">
            <a:off x="153953" y="-490635"/>
            <a:ext cx="4183627" cy="2584665"/>
          </a:xfrm>
          <a:prstGeom prst="rect">
            <a:avLst/>
          </a:prstGeom>
          <a:noFill/>
          <a:ln>
            <a:noFill/>
          </a:ln>
        </p:spPr>
      </p:pic>
      <p:pic>
        <p:nvPicPr>
          <p:cNvPr id="192" name="Google Shape;192;p22"/>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193" name="Google Shape;193;p22"/>
          <p:cNvSpPr/>
          <p:nvPr/>
        </p:nvSpPr>
        <p:spPr>
          <a:xfrm>
            <a:off x="5056968" y="199277"/>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4" name="Google Shape;194;p22"/>
          <p:cNvSpPr/>
          <p:nvPr/>
        </p:nvSpPr>
        <p:spPr>
          <a:xfrm>
            <a:off x="404209" y="2571750"/>
            <a:ext cx="326100" cy="326100"/>
          </a:xfrm>
          <a:prstGeom prst="ellipse">
            <a:avLst/>
          </a:prstGeom>
          <a:solidFill>
            <a:srgbClr val="002F6C">
              <a:alpha val="7843"/>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5" name="Google Shape;195;p22"/>
          <p:cNvSpPr/>
          <p:nvPr/>
        </p:nvSpPr>
        <p:spPr>
          <a:xfrm>
            <a:off x="2086286" y="3142932"/>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6" name="Google Shape;196;p22"/>
          <p:cNvSpPr txBox="1">
            <a:spLocks noGrp="1"/>
          </p:cNvSpPr>
          <p:nvPr>
            <p:ph type="title"/>
          </p:nvPr>
        </p:nvSpPr>
        <p:spPr>
          <a:xfrm>
            <a:off x="628650" y="510326"/>
            <a:ext cx="7886700" cy="643200"/>
          </a:xfrm>
          <a:prstGeom prst="rect">
            <a:avLst/>
          </a:prstGeom>
          <a:noFill/>
          <a:ln>
            <a:noFill/>
          </a:ln>
        </p:spPr>
        <p:txBody>
          <a:bodyPr spcFirstLastPara="1" wrap="square" lIns="68575" tIns="34275" rIns="68575" bIns="34275" anchor="b" anchorCtr="0">
            <a:normAutofit/>
          </a:bodyPr>
          <a:lstStyle>
            <a:lvl1pPr lvl="0" algn="ctr">
              <a:lnSpc>
                <a:spcPct val="100000"/>
              </a:lnSpc>
              <a:spcBef>
                <a:spcPts val="0"/>
              </a:spcBef>
              <a:spcAft>
                <a:spcPts val="0"/>
              </a:spcAft>
              <a:buClr>
                <a:schemeClr val="lt1"/>
              </a:buClr>
              <a:buSzPts val="3600"/>
              <a:buFont typeface="Gill Sans"/>
              <a:buNone/>
              <a:defRPr sz="3600" b="1">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22"/>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cxnSp>
        <p:nvCxnSpPr>
          <p:cNvPr id="198" name="Google Shape;198;p22"/>
          <p:cNvCxnSpPr/>
          <p:nvPr/>
        </p:nvCxnSpPr>
        <p:spPr>
          <a:xfrm rot="10800000">
            <a:off x="4249424" y="1329551"/>
            <a:ext cx="633000" cy="0"/>
          </a:xfrm>
          <a:prstGeom prst="straightConnector1">
            <a:avLst/>
          </a:prstGeom>
          <a:noFill/>
          <a:ln w="57150" cap="rnd" cmpd="sng">
            <a:solidFill>
              <a:schemeClr val="lt1"/>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199"/>
        <p:cNvGrpSpPr/>
        <p:nvPr/>
      </p:nvGrpSpPr>
      <p:grpSpPr>
        <a:xfrm>
          <a:off x="0" y="0"/>
          <a:ext cx="0" cy="0"/>
          <a:chOff x="0" y="0"/>
          <a:chExt cx="0" cy="0"/>
        </a:xfrm>
      </p:grpSpPr>
      <p:sp>
        <p:nvSpPr>
          <p:cNvPr id="200" name="Google Shape;200;p23"/>
          <p:cNvSpPr/>
          <p:nvPr/>
        </p:nvSpPr>
        <p:spPr>
          <a:xfrm rot="586555">
            <a:off x="-146263" y="4032347"/>
            <a:ext cx="5332324" cy="1531685"/>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01" name="Google Shape;201;p23"/>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02" name="Google Shape;202;p23"/>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cxnSp>
        <p:nvCxnSpPr>
          <p:cNvPr id="203" name="Google Shape;203;p23"/>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sp>
        <p:nvSpPr>
          <p:cNvPr id="204" name="Google Shape;204;p23"/>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23"/>
          <p:cNvSpPr txBox="1">
            <a:spLocks noGrp="1"/>
          </p:cNvSpPr>
          <p:nvPr>
            <p:ph type="body" idx="1"/>
          </p:nvPr>
        </p:nvSpPr>
        <p:spPr>
          <a:xfrm>
            <a:off x="628650" y="1291829"/>
            <a:ext cx="78867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6"/>
        <p:cNvGrpSpPr/>
        <p:nvPr/>
      </p:nvGrpSpPr>
      <p:grpSpPr>
        <a:xfrm>
          <a:off x="0" y="0"/>
          <a:ext cx="0" cy="0"/>
          <a:chOff x="0" y="0"/>
          <a:chExt cx="0" cy="0"/>
        </a:xfrm>
      </p:grpSpPr>
      <p:sp>
        <p:nvSpPr>
          <p:cNvPr id="207" name="Google Shape;207;p24"/>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1652325" y="3018950"/>
            <a:ext cx="3258000" cy="7557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Clr>
                <a:srgbClr val="BA0C2F"/>
              </a:buClr>
              <a:buSzPts val="1400"/>
              <a:buFont typeface="Abel"/>
              <a:buNone/>
              <a:defRPr sz="1800">
                <a:latin typeface="Abel"/>
                <a:ea typeface="Abel"/>
                <a:cs typeface="Abel"/>
                <a:sym typeface="Abel"/>
              </a:defRPr>
            </a:lvl1pPr>
            <a:lvl2pPr lvl="1" algn="l">
              <a:lnSpc>
                <a:spcPct val="100000"/>
              </a:lnSpc>
              <a:spcBef>
                <a:spcPts val="0"/>
              </a:spcBef>
              <a:spcAft>
                <a:spcPts val="0"/>
              </a:spcAft>
              <a:buSzPts val="2300"/>
              <a:buNone/>
              <a:defRPr sz="3000"/>
            </a:lvl2pPr>
            <a:lvl3pPr lvl="2" algn="l">
              <a:lnSpc>
                <a:spcPct val="100000"/>
              </a:lnSpc>
              <a:spcBef>
                <a:spcPts val="0"/>
              </a:spcBef>
              <a:spcAft>
                <a:spcPts val="0"/>
              </a:spcAft>
              <a:buSzPts val="2300"/>
              <a:buNone/>
              <a:defRPr sz="3000"/>
            </a:lvl3pPr>
            <a:lvl4pPr lvl="3" algn="l">
              <a:lnSpc>
                <a:spcPct val="100000"/>
              </a:lnSpc>
              <a:spcBef>
                <a:spcPts val="0"/>
              </a:spcBef>
              <a:spcAft>
                <a:spcPts val="0"/>
              </a:spcAft>
              <a:buSzPts val="2300"/>
              <a:buNone/>
              <a:defRPr sz="3000"/>
            </a:lvl4pPr>
            <a:lvl5pPr lvl="4" algn="l">
              <a:lnSpc>
                <a:spcPct val="100000"/>
              </a:lnSpc>
              <a:spcBef>
                <a:spcPts val="0"/>
              </a:spcBef>
              <a:spcAft>
                <a:spcPts val="0"/>
              </a:spcAft>
              <a:buSzPts val="2300"/>
              <a:buNone/>
              <a:defRPr sz="3000"/>
            </a:lvl5pPr>
            <a:lvl6pPr lvl="5" algn="l">
              <a:lnSpc>
                <a:spcPct val="100000"/>
              </a:lnSpc>
              <a:spcBef>
                <a:spcPts val="0"/>
              </a:spcBef>
              <a:spcAft>
                <a:spcPts val="0"/>
              </a:spcAft>
              <a:buSzPts val="2300"/>
              <a:buNone/>
              <a:defRPr sz="3000"/>
            </a:lvl6pPr>
            <a:lvl7pPr lvl="6" algn="l">
              <a:lnSpc>
                <a:spcPct val="100000"/>
              </a:lnSpc>
              <a:spcBef>
                <a:spcPts val="0"/>
              </a:spcBef>
              <a:spcAft>
                <a:spcPts val="0"/>
              </a:spcAft>
              <a:buSzPts val="2300"/>
              <a:buNone/>
              <a:defRPr sz="3000"/>
            </a:lvl7pPr>
            <a:lvl8pPr lvl="7" algn="l">
              <a:lnSpc>
                <a:spcPct val="100000"/>
              </a:lnSpc>
              <a:spcBef>
                <a:spcPts val="0"/>
              </a:spcBef>
              <a:spcAft>
                <a:spcPts val="0"/>
              </a:spcAft>
              <a:buSzPts val="2300"/>
              <a:buNone/>
              <a:defRPr sz="3000"/>
            </a:lvl8pPr>
            <a:lvl9pPr lvl="8" algn="l">
              <a:lnSpc>
                <a:spcPct val="100000"/>
              </a:lnSpc>
              <a:spcBef>
                <a:spcPts val="0"/>
              </a:spcBef>
              <a:spcAft>
                <a:spcPts val="0"/>
              </a:spcAft>
              <a:buSzPts val="2300"/>
              <a:buNone/>
              <a:defRPr sz="3000"/>
            </a:lvl9pPr>
          </a:lstStyle>
          <a:p>
            <a:endParaRPr/>
          </a:p>
        </p:txBody>
      </p:sp>
      <p:sp>
        <p:nvSpPr>
          <p:cNvPr id="210" name="Google Shape;210;p25"/>
          <p:cNvSpPr txBox="1">
            <a:spLocks noGrp="1"/>
          </p:cNvSpPr>
          <p:nvPr>
            <p:ph type="subTitle" idx="1"/>
          </p:nvPr>
        </p:nvSpPr>
        <p:spPr>
          <a:xfrm>
            <a:off x="1652325" y="1386650"/>
            <a:ext cx="4045200" cy="18609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Clr>
                <a:schemeClr val="dk1"/>
              </a:buClr>
              <a:buSzPts val="1800"/>
              <a:buFont typeface="Righteous"/>
              <a:buNone/>
              <a:defRPr sz="2400">
                <a:latin typeface="Righteous"/>
                <a:ea typeface="Righteous"/>
                <a:cs typeface="Righteous"/>
                <a:sym typeface="Righteous"/>
              </a:defRPr>
            </a:lvl1pPr>
            <a:lvl2pPr lvl="1"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2pPr>
            <a:lvl3pPr lvl="2" algn="l">
              <a:lnSpc>
                <a:spcPct val="100000"/>
              </a:lnSpc>
              <a:spcBef>
                <a:spcPts val="0"/>
              </a:spcBef>
              <a:spcAft>
                <a:spcPts val="0"/>
              </a:spcAft>
              <a:buClr>
                <a:srgbClr val="6C6463"/>
              </a:buClr>
              <a:buSzPts val="1600"/>
              <a:buFont typeface="Righteous"/>
              <a:buNone/>
              <a:defRPr sz="2100">
                <a:latin typeface="Righteous"/>
                <a:ea typeface="Righteous"/>
                <a:cs typeface="Righteous"/>
                <a:sym typeface="Righteous"/>
              </a:defRPr>
            </a:lvl3pPr>
            <a:lvl4pPr lvl="3" algn="l">
              <a:lnSpc>
                <a:spcPct val="100000"/>
              </a:lnSpc>
              <a:spcBef>
                <a:spcPts val="0"/>
              </a:spcBef>
              <a:spcAft>
                <a:spcPts val="0"/>
              </a:spcAft>
              <a:buClr>
                <a:srgbClr val="6C6463"/>
              </a:buClr>
              <a:buSzPts val="1600"/>
              <a:buFont typeface="Righteous"/>
              <a:buNone/>
              <a:defRPr sz="2100">
                <a:latin typeface="Righteous"/>
                <a:ea typeface="Righteous"/>
                <a:cs typeface="Righteous"/>
                <a:sym typeface="Righteous"/>
              </a:defRPr>
            </a:lvl4pPr>
            <a:lvl5pPr lvl="4" algn="l">
              <a:lnSpc>
                <a:spcPct val="100000"/>
              </a:lnSpc>
              <a:spcBef>
                <a:spcPts val="0"/>
              </a:spcBef>
              <a:spcAft>
                <a:spcPts val="0"/>
              </a:spcAft>
              <a:buClr>
                <a:srgbClr val="6C6463"/>
              </a:buClr>
              <a:buSzPts val="1600"/>
              <a:buFont typeface="Righteous"/>
              <a:buNone/>
              <a:defRPr sz="2100">
                <a:latin typeface="Righteous"/>
                <a:ea typeface="Righteous"/>
                <a:cs typeface="Righteous"/>
                <a:sym typeface="Righteous"/>
              </a:defRPr>
            </a:lvl5pPr>
            <a:lvl6pPr lvl="5"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6pPr>
            <a:lvl7pPr lvl="6"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7pPr>
            <a:lvl8pPr lvl="7"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8pPr>
            <a:lvl9pPr lvl="8"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11"/>
        <p:cNvGrpSpPr/>
        <p:nvPr/>
      </p:nvGrpSpPr>
      <p:grpSpPr>
        <a:xfrm>
          <a:off x="0" y="0"/>
          <a:ext cx="0" cy="0"/>
          <a:chOff x="0" y="0"/>
          <a:chExt cx="0" cy="0"/>
        </a:xfrm>
      </p:grpSpPr>
      <p:sp>
        <p:nvSpPr>
          <p:cNvPr id="212" name="Google Shape;212;p26"/>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3" name="Google Shape;213;p26"/>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1pPr>
            <a:lvl2pPr marL="0" marR="0" lvl="1"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2pPr>
            <a:lvl3pPr marL="0" marR="0" lvl="2"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3pPr>
            <a:lvl4pPr marL="0" marR="0" lvl="3"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4pPr>
            <a:lvl5pPr marL="0" marR="0" lvl="4"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5pPr>
            <a:lvl6pPr marL="0" marR="0" lvl="5"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6pPr>
            <a:lvl7pPr marL="0" marR="0" lvl="6"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7pPr>
            <a:lvl8pPr marL="0" marR="0" lvl="7"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8pPr>
            <a:lvl9pPr marL="0" marR="0" lvl="8"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grpSp>
        <p:nvGrpSpPr>
          <p:cNvPr id="214" name="Google Shape;214;p26"/>
          <p:cNvGrpSpPr/>
          <p:nvPr/>
        </p:nvGrpSpPr>
        <p:grpSpPr>
          <a:xfrm>
            <a:off x="-442731" y="-424716"/>
            <a:ext cx="2324700" cy="2324700"/>
            <a:chOff x="-474900" y="321200"/>
            <a:chExt cx="2324700" cy="2324700"/>
          </a:xfrm>
        </p:grpSpPr>
        <p:sp>
          <p:nvSpPr>
            <p:cNvPr id="215" name="Google Shape;215;p26"/>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6" name="Google Shape;216;p26"/>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7" name="Google Shape;217;p26"/>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8" name="Google Shape;218;p26"/>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219" name="Google Shape;219;p26"/>
          <p:cNvSpPr txBox="1">
            <a:spLocks noGrp="1"/>
          </p:cNvSpPr>
          <p:nvPr>
            <p:ph type="body" idx="1"/>
          </p:nvPr>
        </p:nvSpPr>
        <p:spPr>
          <a:xfrm>
            <a:off x="1069625" y="1958050"/>
            <a:ext cx="2236800" cy="26184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0"/>
              </a:spcBef>
              <a:spcAft>
                <a:spcPts val="0"/>
              </a:spcAft>
              <a:buClr>
                <a:schemeClr val="dk1"/>
              </a:buClr>
              <a:buSzPts val="1100"/>
              <a:buChar char="●"/>
              <a:defRPr sz="1400"/>
            </a:lvl1pPr>
            <a:lvl2pPr marL="914400" lvl="1" indent="-298450" algn="l">
              <a:lnSpc>
                <a:spcPct val="100000"/>
              </a:lnSpc>
              <a:spcBef>
                <a:spcPts val="0"/>
              </a:spcBef>
              <a:spcAft>
                <a:spcPts val="0"/>
              </a:spcAft>
              <a:buClr>
                <a:schemeClr val="dk1"/>
              </a:buClr>
              <a:buSzPts val="1100"/>
              <a:buChar char="○"/>
              <a:defRPr sz="1400"/>
            </a:lvl2pPr>
            <a:lvl3pPr marL="1371600" lvl="2" indent="-298450" algn="l">
              <a:lnSpc>
                <a:spcPct val="100000"/>
              </a:lnSpc>
              <a:spcBef>
                <a:spcPts val="0"/>
              </a:spcBef>
              <a:spcAft>
                <a:spcPts val="0"/>
              </a:spcAft>
              <a:buClr>
                <a:srgbClr val="6C6463"/>
              </a:buClr>
              <a:buSzPts val="1100"/>
              <a:buChar char="■"/>
              <a:defRPr sz="1400"/>
            </a:lvl3pPr>
            <a:lvl4pPr marL="1828800" lvl="3" indent="-298450" algn="l">
              <a:lnSpc>
                <a:spcPct val="100000"/>
              </a:lnSpc>
              <a:spcBef>
                <a:spcPts val="0"/>
              </a:spcBef>
              <a:spcAft>
                <a:spcPts val="0"/>
              </a:spcAft>
              <a:buClr>
                <a:srgbClr val="6C6463"/>
              </a:buClr>
              <a:buSzPts val="1100"/>
              <a:buChar char="●"/>
              <a:defRPr sz="1400"/>
            </a:lvl4pPr>
            <a:lvl5pPr marL="2286000" lvl="4" indent="-298450" algn="l">
              <a:lnSpc>
                <a:spcPct val="100000"/>
              </a:lnSpc>
              <a:spcBef>
                <a:spcPts val="0"/>
              </a:spcBef>
              <a:spcAft>
                <a:spcPts val="0"/>
              </a:spcAft>
              <a:buClr>
                <a:srgbClr val="6C6463"/>
              </a:buClr>
              <a:buSzPts val="1100"/>
              <a:buChar char="○"/>
              <a:defRPr sz="1400"/>
            </a:lvl5pPr>
            <a:lvl6pPr marL="2743200" lvl="5" indent="-298450" algn="l">
              <a:lnSpc>
                <a:spcPct val="100000"/>
              </a:lnSpc>
              <a:spcBef>
                <a:spcPts val="0"/>
              </a:spcBef>
              <a:spcAft>
                <a:spcPts val="0"/>
              </a:spcAft>
              <a:buClr>
                <a:schemeClr val="dk1"/>
              </a:buClr>
              <a:buSzPts val="1100"/>
              <a:buChar char="■"/>
              <a:defRPr sz="1400"/>
            </a:lvl6pPr>
            <a:lvl7pPr marL="3200400" lvl="6" indent="-298450" algn="l">
              <a:lnSpc>
                <a:spcPct val="100000"/>
              </a:lnSpc>
              <a:spcBef>
                <a:spcPts val="0"/>
              </a:spcBef>
              <a:spcAft>
                <a:spcPts val="0"/>
              </a:spcAft>
              <a:buClr>
                <a:schemeClr val="dk1"/>
              </a:buClr>
              <a:buSzPts val="1100"/>
              <a:buChar char="●"/>
              <a:defRPr sz="1400"/>
            </a:lvl7pPr>
            <a:lvl8pPr marL="3657600" lvl="7" indent="-298450" algn="l">
              <a:lnSpc>
                <a:spcPct val="100000"/>
              </a:lnSpc>
              <a:spcBef>
                <a:spcPts val="0"/>
              </a:spcBef>
              <a:spcAft>
                <a:spcPts val="0"/>
              </a:spcAft>
              <a:buClr>
                <a:schemeClr val="dk1"/>
              </a:buClr>
              <a:buSzPts val="1100"/>
              <a:buChar char="○"/>
              <a:defRPr sz="1400"/>
            </a:lvl8pPr>
            <a:lvl9pPr marL="4114800" lvl="8" indent="-298450" algn="l">
              <a:lnSpc>
                <a:spcPct val="100000"/>
              </a:lnSpc>
              <a:spcBef>
                <a:spcPts val="0"/>
              </a:spcBef>
              <a:spcAft>
                <a:spcPts val="0"/>
              </a:spcAft>
              <a:buClr>
                <a:schemeClr val="dk1"/>
              </a:buClr>
              <a:buSzPts val="1100"/>
              <a:buChar char="■"/>
              <a:defRPr sz="1400"/>
            </a:lvl9pPr>
          </a:lstStyle>
          <a:p>
            <a:endParaRPr/>
          </a:p>
        </p:txBody>
      </p:sp>
      <p:sp>
        <p:nvSpPr>
          <p:cNvPr id="220" name="Google Shape;220;p26"/>
          <p:cNvSpPr txBox="1">
            <a:spLocks noGrp="1"/>
          </p:cNvSpPr>
          <p:nvPr>
            <p:ph type="body" idx="2"/>
          </p:nvPr>
        </p:nvSpPr>
        <p:spPr>
          <a:xfrm>
            <a:off x="3440857" y="1958050"/>
            <a:ext cx="2236800" cy="26184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0"/>
              </a:spcBef>
              <a:spcAft>
                <a:spcPts val="0"/>
              </a:spcAft>
              <a:buClr>
                <a:schemeClr val="dk1"/>
              </a:buClr>
              <a:buSzPts val="1100"/>
              <a:buChar char="●"/>
              <a:defRPr sz="1400"/>
            </a:lvl1pPr>
            <a:lvl2pPr marL="914400" lvl="1" indent="-298450" algn="l">
              <a:lnSpc>
                <a:spcPct val="100000"/>
              </a:lnSpc>
              <a:spcBef>
                <a:spcPts val="0"/>
              </a:spcBef>
              <a:spcAft>
                <a:spcPts val="0"/>
              </a:spcAft>
              <a:buClr>
                <a:schemeClr val="dk1"/>
              </a:buClr>
              <a:buSzPts val="1100"/>
              <a:buChar char="○"/>
              <a:defRPr sz="1400"/>
            </a:lvl2pPr>
            <a:lvl3pPr marL="1371600" lvl="2" indent="-298450" algn="l">
              <a:lnSpc>
                <a:spcPct val="100000"/>
              </a:lnSpc>
              <a:spcBef>
                <a:spcPts val="0"/>
              </a:spcBef>
              <a:spcAft>
                <a:spcPts val="0"/>
              </a:spcAft>
              <a:buClr>
                <a:srgbClr val="6C6463"/>
              </a:buClr>
              <a:buSzPts val="1100"/>
              <a:buChar char="■"/>
              <a:defRPr sz="1400"/>
            </a:lvl3pPr>
            <a:lvl4pPr marL="1828800" lvl="3" indent="-298450" algn="l">
              <a:lnSpc>
                <a:spcPct val="100000"/>
              </a:lnSpc>
              <a:spcBef>
                <a:spcPts val="0"/>
              </a:spcBef>
              <a:spcAft>
                <a:spcPts val="0"/>
              </a:spcAft>
              <a:buClr>
                <a:srgbClr val="6C6463"/>
              </a:buClr>
              <a:buSzPts val="1100"/>
              <a:buChar char="●"/>
              <a:defRPr sz="1400"/>
            </a:lvl4pPr>
            <a:lvl5pPr marL="2286000" lvl="4" indent="-298450" algn="l">
              <a:lnSpc>
                <a:spcPct val="100000"/>
              </a:lnSpc>
              <a:spcBef>
                <a:spcPts val="0"/>
              </a:spcBef>
              <a:spcAft>
                <a:spcPts val="0"/>
              </a:spcAft>
              <a:buClr>
                <a:srgbClr val="6C6463"/>
              </a:buClr>
              <a:buSzPts val="1100"/>
              <a:buChar char="○"/>
              <a:defRPr sz="1400"/>
            </a:lvl5pPr>
            <a:lvl6pPr marL="2743200" lvl="5" indent="-298450" algn="l">
              <a:lnSpc>
                <a:spcPct val="100000"/>
              </a:lnSpc>
              <a:spcBef>
                <a:spcPts val="0"/>
              </a:spcBef>
              <a:spcAft>
                <a:spcPts val="0"/>
              </a:spcAft>
              <a:buClr>
                <a:schemeClr val="dk1"/>
              </a:buClr>
              <a:buSzPts val="1100"/>
              <a:buChar char="■"/>
              <a:defRPr sz="1400"/>
            </a:lvl6pPr>
            <a:lvl7pPr marL="3200400" lvl="6" indent="-298450" algn="l">
              <a:lnSpc>
                <a:spcPct val="100000"/>
              </a:lnSpc>
              <a:spcBef>
                <a:spcPts val="0"/>
              </a:spcBef>
              <a:spcAft>
                <a:spcPts val="0"/>
              </a:spcAft>
              <a:buClr>
                <a:schemeClr val="dk1"/>
              </a:buClr>
              <a:buSzPts val="1100"/>
              <a:buChar char="●"/>
              <a:defRPr sz="1400"/>
            </a:lvl7pPr>
            <a:lvl8pPr marL="3657600" lvl="7" indent="-298450" algn="l">
              <a:lnSpc>
                <a:spcPct val="100000"/>
              </a:lnSpc>
              <a:spcBef>
                <a:spcPts val="0"/>
              </a:spcBef>
              <a:spcAft>
                <a:spcPts val="0"/>
              </a:spcAft>
              <a:buClr>
                <a:schemeClr val="dk1"/>
              </a:buClr>
              <a:buSzPts val="1100"/>
              <a:buChar char="○"/>
              <a:defRPr sz="1400"/>
            </a:lvl8pPr>
            <a:lvl9pPr marL="4114800" lvl="8" indent="-298450" algn="l">
              <a:lnSpc>
                <a:spcPct val="100000"/>
              </a:lnSpc>
              <a:spcBef>
                <a:spcPts val="0"/>
              </a:spcBef>
              <a:spcAft>
                <a:spcPts val="0"/>
              </a:spcAft>
              <a:buClr>
                <a:schemeClr val="dk1"/>
              </a:buClr>
              <a:buSzPts val="1100"/>
              <a:buChar char="■"/>
              <a:defRPr sz="1400"/>
            </a:lvl9pPr>
          </a:lstStyle>
          <a:p>
            <a:endParaRPr/>
          </a:p>
        </p:txBody>
      </p:sp>
      <p:sp>
        <p:nvSpPr>
          <p:cNvPr id="221" name="Google Shape;221;p26"/>
          <p:cNvSpPr/>
          <p:nvPr/>
        </p:nvSpPr>
        <p:spPr>
          <a:xfrm>
            <a:off x="6081700" y="764000"/>
            <a:ext cx="3615600" cy="3615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222" name="Google Shape;222;p26"/>
          <p:cNvGrpSpPr/>
          <p:nvPr/>
        </p:nvGrpSpPr>
        <p:grpSpPr>
          <a:xfrm>
            <a:off x="6514327" y="1198820"/>
            <a:ext cx="2750353" cy="2750353"/>
            <a:chOff x="-474900" y="321200"/>
            <a:chExt cx="2324700" cy="2324700"/>
          </a:xfrm>
        </p:grpSpPr>
        <p:sp>
          <p:nvSpPr>
            <p:cNvPr id="223" name="Google Shape;223;p26"/>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24" name="Google Shape;224;p26"/>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25" name="Google Shape;225;p26"/>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26" name="Google Shape;226;p26"/>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227" name="Google Shape;227;p26"/>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FFFFFF"/>
              </a:solidFill>
              <a:latin typeface="Cabin"/>
              <a:ea typeface="Cabin"/>
              <a:cs typeface="Cabin"/>
              <a:sym typeface="Cabin"/>
            </a:endParaRPr>
          </a:p>
        </p:txBody>
      </p:sp>
      <p:sp>
        <p:nvSpPr>
          <p:cNvPr id="228" name="Google Shape;228;p26"/>
          <p:cNvSpPr/>
          <p:nvPr/>
        </p:nvSpPr>
        <p:spPr>
          <a:xfrm>
            <a:off x="7607525" y="2292025"/>
            <a:ext cx="564000" cy="5640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29"/>
        <p:cNvGrpSpPr/>
        <p:nvPr/>
      </p:nvGrpSpPr>
      <p:grpSpPr>
        <a:xfrm>
          <a:off x="0" y="0"/>
          <a:ext cx="0" cy="0"/>
          <a:chOff x="0" y="0"/>
          <a:chExt cx="0" cy="0"/>
        </a:xfrm>
      </p:grpSpPr>
      <p:sp>
        <p:nvSpPr>
          <p:cNvPr id="230" name="Google Shape;230;p27"/>
          <p:cNvSpPr txBox="1">
            <a:spLocks noGrp="1"/>
          </p:cNvSpPr>
          <p:nvPr>
            <p:ph type="ftr" idx="11"/>
          </p:nvPr>
        </p:nvSpPr>
        <p:spPr>
          <a:xfrm>
            <a:off x="7420565" y="4837628"/>
            <a:ext cx="12465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 name="Google Shape;231;p27"/>
          <p:cNvSpPr txBox="1">
            <a:spLocks noGrp="1"/>
          </p:cNvSpPr>
          <p:nvPr>
            <p:ph type="sldNum" idx="12"/>
          </p:nvPr>
        </p:nvSpPr>
        <p:spPr>
          <a:xfrm>
            <a:off x="6918371" y="4837628"/>
            <a:ext cx="2057400" cy="1617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232" name="Google Shape;232;p27"/>
          <p:cNvCxnSpPr/>
          <p:nvPr/>
        </p:nvCxnSpPr>
        <p:spPr>
          <a:xfrm>
            <a:off x="8686074" y="4894463"/>
            <a:ext cx="0" cy="1038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251102" y="251105"/>
            <a:ext cx="8641500" cy="236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28"/>
          <p:cNvSpPr txBox="1">
            <a:spLocks noGrp="1"/>
          </p:cNvSpPr>
          <p:nvPr>
            <p:ph type="ftr" idx="11"/>
          </p:nvPr>
        </p:nvSpPr>
        <p:spPr>
          <a:xfrm>
            <a:off x="1494237" y="4990561"/>
            <a:ext cx="5432100" cy="105900"/>
          </a:xfrm>
          <a:prstGeom prst="rect">
            <a:avLst/>
          </a:prstGeom>
          <a:noFill/>
          <a:ln>
            <a:noFill/>
          </a:ln>
        </p:spPr>
        <p:txBody>
          <a:bodyPr spcFirstLastPara="1" wrap="square" lIns="68575" tIns="34275" rIns="68575" bIns="34275" anchor="t" anchorCtr="0">
            <a:spAutoFit/>
          </a:bodyPr>
          <a:lstStyle>
            <a:lvl1pPr marR="0" lvl="0"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236" name="Google Shape;236;p28"/>
          <p:cNvSpPr txBox="1">
            <a:spLocks noGrp="1"/>
          </p:cNvSpPr>
          <p:nvPr>
            <p:ph type="sldNum" idx="12"/>
          </p:nvPr>
        </p:nvSpPr>
        <p:spPr>
          <a:xfrm>
            <a:off x="8408906" y="4990561"/>
            <a:ext cx="483900" cy="1617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37" name="Google Shape;237;p28"/>
          <p:cNvSpPr txBox="1">
            <a:spLocks noGrp="1"/>
          </p:cNvSpPr>
          <p:nvPr>
            <p:ph type="body" idx="1"/>
          </p:nvPr>
        </p:nvSpPr>
        <p:spPr>
          <a:xfrm>
            <a:off x="251222" y="486260"/>
            <a:ext cx="8641500" cy="246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Font typeface="Arial"/>
              <a:buNone/>
              <a:defRPr/>
            </a:lvl1pPr>
            <a:lvl2pPr marL="914400" lvl="1" indent="-317500" algn="l">
              <a:lnSpc>
                <a:spcPct val="100000"/>
              </a:lnSpc>
              <a:spcBef>
                <a:spcPts val="900"/>
              </a:spcBef>
              <a:spcAft>
                <a:spcPts val="0"/>
              </a:spcAft>
              <a:buSzPts val="1400"/>
              <a:buChar char="–"/>
              <a:defRPr/>
            </a:lvl2pPr>
            <a:lvl3pPr marL="1371600" lvl="2" indent="-317500" algn="l">
              <a:lnSpc>
                <a:spcPct val="100000"/>
              </a:lnSpc>
              <a:spcBef>
                <a:spcPts val="900"/>
              </a:spcBef>
              <a:spcAft>
                <a:spcPts val="0"/>
              </a:spcAft>
              <a:buSzPts val="1400"/>
              <a:buChar char="•"/>
              <a:defRPr/>
            </a:lvl3pPr>
            <a:lvl4pPr marL="1828800" lvl="3" indent="-317500" algn="l">
              <a:lnSpc>
                <a:spcPct val="100000"/>
              </a:lnSpc>
              <a:spcBef>
                <a:spcPts val="900"/>
              </a:spcBef>
              <a:spcAft>
                <a:spcPts val="0"/>
              </a:spcAft>
              <a:buSzPts val="1400"/>
              <a:buChar char="–"/>
              <a:defRPr/>
            </a:lvl4pPr>
            <a:lvl5pPr marL="2286000" lvl="4" indent="-317500" algn="l">
              <a:lnSpc>
                <a:spcPct val="100000"/>
              </a:lnSpc>
              <a:spcBef>
                <a:spcPts val="900"/>
              </a:spcBef>
              <a:spcAft>
                <a:spcPts val="0"/>
              </a:spcAft>
              <a:buSzPts val="1400"/>
              <a:buChar char="»"/>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8" name="Google Shape;238;p28"/>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39" name="Google Shape;239;p28"/>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47"/>
        <p:cNvGrpSpPr/>
        <p:nvPr/>
      </p:nvGrpSpPr>
      <p:grpSpPr>
        <a:xfrm>
          <a:off x="0" y="0"/>
          <a:ext cx="0" cy="0"/>
          <a:chOff x="0" y="0"/>
          <a:chExt cx="0" cy="0"/>
        </a:xfrm>
      </p:grpSpPr>
      <p:sp>
        <p:nvSpPr>
          <p:cNvPr id="248" name="Google Shape;248;p3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249" name="Google Shape;249;p30"/>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
        <p:nvSpPr>
          <p:cNvPr id="250" name="Google Shape;250;p30"/>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1" name="Google Shape;251;p30"/>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52" name="Google Shape;252;p30"/>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3"/>
        <p:cNvGrpSpPr/>
        <p:nvPr/>
      </p:nvGrpSpPr>
      <p:grpSpPr>
        <a:xfrm>
          <a:off x="0" y="0"/>
          <a:ext cx="0" cy="0"/>
          <a:chOff x="0" y="0"/>
          <a:chExt cx="0" cy="0"/>
        </a:xfrm>
      </p:grpSpPr>
      <p:sp>
        <p:nvSpPr>
          <p:cNvPr id="254" name="Google Shape;254;p31"/>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5" name="Google Shape;255;p31"/>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3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57" name="Google Shape;257;p31"/>
          <p:cNvPicPr preferRelativeResize="0"/>
          <p:nvPr/>
        </p:nvPicPr>
        <p:blipFill>
          <a:blip r:embed="rId2">
            <a:alphaModFix/>
          </a:blip>
          <a:stretch>
            <a:fillRect/>
          </a:stretch>
        </p:blipFill>
        <p:spPr>
          <a:xfrm>
            <a:off x="-29350" y="-13973"/>
            <a:ext cx="9173349" cy="51574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5"/>
        <p:cNvGrpSpPr/>
        <p:nvPr/>
      </p:nvGrpSpPr>
      <p:grpSpPr>
        <a:xfrm>
          <a:off x="0" y="0"/>
          <a:ext cx="0" cy="0"/>
          <a:chOff x="0" y="0"/>
          <a:chExt cx="0" cy="0"/>
        </a:xfrm>
      </p:grpSpPr>
      <p:sp>
        <p:nvSpPr>
          <p:cNvPr id="26" name="Google Shape;26;p4"/>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7" name="Google Shape;27;p4"/>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28" name="Google Shape;28;p4"/>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sp>
        <p:nvSpPr>
          <p:cNvPr id="29" name="Google Shape;29;p4"/>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4"/>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1" name="Google Shape;31;p4"/>
          <p:cNvSpPr/>
          <p:nvPr/>
        </p:nvSpPr>
        <p:spPr>
          <a:xfrm>
            <a:off x="729338" y="4436648"/>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2" name="Google Shape;32;p4"/>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a:t>
            </a:r>
            <a:r>
              <a:rPr lang="en">
                <a:solidFill>
                  <a:srgbClr val="6C6463"/>
                </a:solidFill>
              </a:rPr>
              <a:t>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58"/>
        <p:cNvGrpSpPr/>
        <p:nvPr/>
      </p:nvGrpSpPr>
      <p:grpSpPr>
        <a:xfrm>
          <a:off x="0" y="0"/>
          <a:ext cx="0" cy="0"/>
          <a:chOff x="0" y="0"/>
          <a:chExt cx="0" cy="0"/>
        </a:xfrm>
      </p:grpSpPr>
      <p:sp>
        <p:nvSpPr>
          <p:cNvPr id="259" name="Google Shape;259;p32"/>
          <p:cNvSpPr/>
          <p:nvPr/>
        </p:nvSpPr>
        <p:spPr>
          <a:xfrm>
            <a:off x="0" y="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nvGrpSpPr>
          <p:cNvPr id="260" name="Google Shape;260;p32"/>
          <p:cNvGrpSpPr/>
          <p:nvPr/>
        </p:nvGrpSpPr>
        <p:grpSpPr>
          <a:xfrm>
            <a:off x="0" y="-792133"/>
            <a:ext cx="9672920" cy="5935633"/>
            <a:chOff x="0" y="-1056177"/>
            <a:chExt cx="12897226" cy="7914177"/>
          </a:xfrm>
        </p:grpSpPr>
        <p:pic>
          <p:nvPicPr>
            <p:cNvPr id="261" name="Google Shape;261;p32"/>
            <p:cNvPicPr preferRelativeResize="0"/>
            <p:nvPr/>
          </p:nvPicPr>
          <p:blipFill rotWithShape="1">
            <a:blip r:embed="rId2">
              <a:alphaModFix/>
            </a:blip>
            <a:srcRect l="66592" b="12225"/>
            <a:stretch/>
          </p:blipFill>
          <p:spPr>
            <a:xfrm rot="-10055723">
              <a:off x="6987126" y="-490535"/>
              <a:ext cx="5623123" cy="3282965"/>
            </a:xfrm>
            <a:custGeom>
              <a:avLst/>
              <a:gdLst/>
              <a:ahLst/>
              <a:cxnLst/>
              <a:rect l="l" t="t" r="r" b="b"/>
              <a:pathLst>
                <a:path w="5618262" h="3280127" extrusionOk="0">
                  <a:moveTo>
                    <a:pt x="5618262" y="2205809"/>
                  </a:moveTo>
                  <a:lnTo>
                    <a:pt x="719319" y="3280127"/>
                  </a:lnTo>
                  <a:lnTo>
                    <a:pt x="0" y="0"/>
                  </a:lnTo>
                  <a:lnTo>
                    <a:pt x="5618262" y="0"/>
                  </a:lnTo>
                  <a:close/>
                </a:path>
              </a:pathLst>
            </a:custGeom>
            <a:noFill/>
            <a:ln>
              <a:noFill/>
            </a:ln>
          </p:spPr>
        </p:pic>
        <p:pic>
          <p:nvPicPr>
            <p:cNvPr id="262" name="Google Shape;262;p32"/>
            <p:cNvPicPr preferRelativeResize="0"/>
            <p:nvPr/>
          </p:nvPicPr>
          <p:blipFill rotWithShape="1">
            <a:blip r:embed="rId3">
              <a:alphaModFix/>
            </a:blip>
            <a:srcRect l="15322" r="24826"/>
            <a:stretch/>
          </p:blipFill>
          <p:spPr>
            <a:xfrm flipH="1">
              <a:off x="0" y="2331366"/>
              <a:ext cx="12192001" cy="4526634"/>
            </a:xfrm>
            <a:custGeom>
              <a:avLst/>
              <a:gdLst/>
              <a:ahLst/>
              <a:cxnLst/>
              <a:rect l="l" t="t" r="r" b="b"/>
              <a:pathLst>
                <a:path w="12192001" h="4526634" extrusionOk="0">
                  <a:moveTo>
                    <a:pt x="12192001" y="0"/>
                  </a:moveTo>
                  <a:lnTo>
                    <a:pt x="0" y="0"/>
                  </a:lnTo>
                  <a:lnTo>
                    <a:pt x="0" y="4526634"/>
                  </a:lnTo>
                  <a:lnTo>
                    <a:pt x="12192001" y="4526634"/>
                  </a:lnTo>
                  <a:close/>
                </a:path>
              </a:pathLst>
            </a:custGeom>
            <a:noFill/>
            <a:ln>
              <a:noFill/>
            </a:ln>
          </p:spPr>
        </p:pic>
        <p:sp>
          <p:nvSpPr>
            <p:cNvPr id="263" name="Google Shape;263;p32"/>
            <p:cNvSpPr/>
            <p:nvPr/>
          </p:nvSpPr>
          <p:spPr>
            <a:xfrm>
              <a:off x="6742624" y="265702"/>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64" name="Google Shape;264;p32"/>
            <p:cNvSpPr/>
            <p:nvPr/>
          </p:nvSpPr>
          <p:spPr>
            <a:xfrm>
              <a:off x="538945" y="3429000"/>
              <a:ext cx="434700" cy="4347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65" name="Google Shape;265;p32"/>
            <p:cNvSpPr/>
            <p:nvPr/>
          </p:nvSpPr>
          <p:spPr>
            <a:xfrm>
              <a:off x="9507595" y="1011447"/>
              <a:ext cx="357000" cy="3570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66" name="Google Shape;266;p32"/>
            <p:cNvSpPr/>
            <p:nvPr/>
          </p:nvSpPr>
          <p:spPr>
            <a:xfrm>
              <a:off x="2781715" y="4190576"/>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sp>
        <p:nvSpPr>
          <p:cNvPr id="267" name="Google Shape;267;p32"/>
          <p:cNvSpPr>
            <a:spLocks noGrp="1"/>
          </p:cNvSpPr>
          <p:nvPr>
            <p:ph type="pic" idx="2"/>
          </p:nvPr>
        </p:nvSpPr>
        <p:spPr>
          <a:xfrm>
            <a:off x="3550552" y="1041154"/>
            <a:ext cx="5256300" cy="3363000"/>
          </a:xfrm>
          <a:prstGeom prst="rect">
            <a:avLst/>
          </a:prstGeom>
          <a:noFill/>
          <a:ln>
            <a:noFill/>
          </a:ln>
        </p:spPr>
      </p:sp>
      <p:sp>
        <p:nvSpPr>
          <p:cNvPr id="268" name="Google Shape;268;p32"/>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9" name="Google Shape;269;p3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32"/>
          <p:cNvSpPr txBox="1">
            <a:spLocks noGrp="1"/>
          </p:cNvSpPr>
          <p:nvPr>
            <p:ph type="title"/>
          </p:nvPr>
        </p:nvSpPr>
        <p:spPr>
          <a:xfrm>
            <a:off x="1110100" y="1630565"/>
            <a:ext cx="2880600" cy="994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32"/>
          <p:cNvSpPr txBox="1">
            <a:spLocks noGrp="1"/>
          </p:cNvSpPr>
          <p:nvPr>
            <p:ph type="body" idx="1"/>
          </p:nvPr>
        </p:nvSpPr>
        <p:spPr>
          <a:xfrm>
            <a:off x="1110100" y="2918611"/>
            <a:ext cx="2881500" cy="301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72" name="Google Shape;272;p32"/>
          <p:cNvCxnSpPr/>
          <p:nvPr/>
        </p:nvCxnSpPr>
        <p:spPr>
          <a:xfrm rot="10800000">
            <a:off x="1222036" y="2686580"/>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273" name="Google Shape;273;p32"/>
          <p:cNvSpPr txBox="1">
            <a:spLocks noGrp="1"/>
          </p:cNvSpPr>
          <p:nvPr>
            <p:ph type="body" idx="3"/>
          </p:nvPr>
        </p:nvSpPr>
        <p:spPr>
          <a:xfrm>
            <a:off x="1206518" y="372945"/>
            <a:ext cx="1001400" cy="294900"/>
          </a:xfrm>
          <a:prstGeom prst="rect">
            <a:avLst/>
          </a:prstGeom>
          <a:blipFill rotWithShape="1">
            <a:blip r:embed="rId4">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74" name="Google Shape;274;p32"/>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275"/>
        <p:cNvGrpSpPr/>
        <p:nvPr/>
      </p:nvGrpSpPr>
      <p:grpSpPr>
        <a:xfrm>
          <a:off x="0" y="0"/>
          <a:ext cx="0" cy="0"/>
          <a:chOff x="0" y="0"/>
          <a:chExt cx="0" cy="0"/>
        </a:xfrm>
      </p:grpSpPr>
      <p:sp>
        <p:nvSpPr>
          <p:cNvPr id="276" name="Google Shape;276;p33"/>
          <p:cNvSpPr/>
          <p:nvPr/>
        </p:nvSpPr>
        <p:spPr>
          <a:xfrm>
            <a:off x="10012" y="222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77" name="Google Shape;277;p33"/>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78" name="Google Shape;278;p33"/>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9" name="Google Shape;279;p3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80" name="Google Shape;280;p33"/>
          <p:cNvSpPr txBox="1">
            <a:spLocks noGrp="1"/>
          </p:cNvSpPr>
          <p:nvPr>
            <p:ph type="title"/>
          </p:nvPr>
        </p:nvSpPr>
        <p:spPr>
          <a:xfrm>
            <a:off x="1110100" y="739275"/>
            <a:ext cx="2880600" cy="994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281" name="Google Shape;281;p33"/>
          <p:cNvCxnSpPr/>
          <p:nvPr/>
        </p:nvCxnSpPr>
        <p:spPr>
          <a:xfrm rot="10800000">
            <a:off x="1222036" y="1836447"/>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282" name="Google Shape;282;p33"/>
          <p:cNvSpPr txBox="1">
            <a:spLocks noGrp="1"/>
          </p:cNvSpPr>
          <p:nvPr>
            <p:ph type="body" idx="1"/>
          </p:nvPr>
        </p:nvSpPr>
        <p:spPr>
          <a:xfrm>
            <a:off x="1206518" y="372945"/>
            <a:ext cx="1001400" cy="294900"/>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3" name="Google Shape;283;p33"/>
          <p:cNvSpPr txBox="1">
            <a:spLocks noGrp="1"/>
          </p:cNvSpPr>
          <p:nvPr>
            <p:ph type="body" idx="2"/>
          </p:nvPr>
        </p:nvSpPr>
        <p:spPr>
          <a:xfrm>
            <a:off x="5227853" y="84128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 name="Google Shape;284;p33"/>
          <p:cNvSpPr txBox="1">
            <a:spLocks noGrp="1"/>
          </p:cNvSpPr>
          <p:nvPr>
            <p:ph type="body" idx="3"/>
          </p:nvPr>
        </p:nvSpPr>
        <p:spPr>
          <a:xfrm>
            <a:off x="6726602" y="84128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 name="Google Shape;285;p33"/>
          <p:cNvSpPr txBox="1">
            <a:spLocks noGrp="1"/>
          </p:cNvSpPr>
          <p:nvPr>
            <p:ph type="body" idx="4"/>
          </p:nvPr>
        </p:nvSpPr>
        <p:spPr>
          <a:xfrm>
            <a:off x="6726602" y="100225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 name="Google Shape;286;p33"/>
          <p:cNvSpPr txBox="1">
            <a:spLocks noGrp="1"/>
          </p:cNvSpPr>
          <p:nvPr>
            <p:ph type="body" idx="5"/>
          </p:nvPr>
        </p:nvSpPr>
        <p:spPr>
          <a:xfrm>
            <a:off x="5227853" y="147442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7" name="Google Shape;287;p33"/>
          <p:cNvSpPr txBox="1">
            <a:spLocks noGrp="1"/>
          </p:cNvSpPr>
          <p:nvPr>
            <p:ph type="body" idx="6"/>
          </p:nvPr>
        </p:nvSpPr>
        <p:spPr>
          <a:xfrm>
            <a:off x="6726602" y="147442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8" name="Google Shape;288;p33"/>
          <p:cNvSpPr txBox="1">
            <a:spLocks noGrp="1"/>
          </p:cNvSpPr>
          <p:nvPr>
            <p:ph type="body" idx="7"/>
          </p:nvPr>
        </p:nvSpPr>
        <p:spPr>
          <a:xfrm>
            <a:off x="6726602" y="163539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9" name="Google Shape;289;p33"/>
          <p:cNvSpPr txBox="1">
            <a:spLocks noGrp="1"/>
          </p:cNvSpPr>
          <p:nvPr>
            <p:ph type="body" idx="8"/>
          </p:nvPr>
        </p:nvSpPr>
        <p:spPr>
          <a:xfrm>
            <a:off x="5227853" y="212286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0" name="Google Shape;290;p33"/>
          <p:cNvSpPr txBox="1">
            <a:spLocks noGrp="1"/>
          </p:cNvSpPr>
          <p:nvPr>
            <p:ph type="body" idx="9"/>
          </p:nvPr>
        </p:nvSpPr>
        <p:spPr>
          <a:xfrm>
            <a:off x="6726602" y="212286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1" name="Google Shape;291;p33"/>
          <p:cNvSpPr txBox="1">
            <a:spLocks noGrp="1"/>
          </p:cNvSpPr>
          <p:nvPr>
            <p:ph type="body" idx="13"/>
          </p:nvPr>
        </p:nvSpPr>
        <p:spPr>
          <a:xfrm>
            <a:off x="6726602" y="228383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2" name="Google Shape;292;p33"/>
          <p:cNvSpPr txBox="1">
            <a:spLocks noGrp="1"/>
          </p:cNvSpPr>
          <p:nvPr>
            <p:ph type="body" idx="14"/>
          </p:nvPr>
        </p:nvSpPr>
        <p:spPr>
          <a:xfrm>
            <a:off x="5227853" y="2772688"/>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3" name="Google Shape;293;p33"/>
          <p:cNvSpPr txBox="1">
            <a:spLocks noGrp="1"/>
          </p:cNvSpPr>
          <p:nvPr>
            <p:ph type="body" idx="15"/>
          </p:nvPr>
        </p:nvSpPr>
        <p:spPr>
          <a:xfrm>
            <a:off x="6726602" y="2772688"/>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 name="Google Shape;294;p33"/>
          <p:cNvSpPr txBox="1">
            <a:spLocks noGrp="1"/>
          </p:cNvSpPr>
          <p:nvPr>
            <p:ph type="body" idx="16"/>
          </p:nvPr>
        </p:nvSpPr>
        <p:spPr>
          <a:xfrm>
            <a:off x="6726602" y="2933654"/>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 name="Google Shape;295;p33"/>
          <p:cNvSpPr txBox="1">
            <a:spLocks noGrp="1"/>
          </p:cNvSpPr>
          <p:nvPr>
            <p:ph type="body" idx="17"/>
          </p:nvPr>
        </p:nvSpPr>
        <p:spPr>
          <a:xfrm>
            <a:off x="5227853" y="3415139"/>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6" name="Google Shape;296;p33"/>
          <p:cNvSpPr txBox="1">
            <a:spLocks noGrp="1"/>
          </p:cNvSpPr>
          <p:nvPr>
            <p:ph type="body" idx="18"/>
          </p:nvPr>
        </p:nvSpPr>
        <p:spPr>
          <a:xfrm>
            <a:off x="6726602" y="3415139"/>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7" name="Google Shape;297;p33"/>
          <p:cNvSpPr txBox="1">
            <a:spLocks noGrp="1"/>
          </p:cNvSpPr>
          <p:nvPr>
            <p:ph type="body" idx="19"/>
          </p:nvPr>
        </p:nvSpPr>
        <p:spPr>
          <a:xfrm>
            <a:off x="6726602" y="357610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8" name="Google Shape;298;p33"/>
          <p:cNvSpPr txBox="1">
            <a:spLocks noGrp="1"/>
          </p:cNvSpPr>
          <p:nvPr>
            <p:ph type="body" idx="20"/>
          </p:nvPr>
        </p:nvSpPr>
        <p:spPr>
          <a:xfrm>
            <a:off x="5227853" y="403794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9" name="Google Shape;299;p33"/>
          <p:cNvSpPr txBox="1">
            <a:spLocks noGrp="1"/>
          </p:cNvSpPr>
          <p:nvPr>
            <p:ph type="body" idx="21"/>
          </p:nvPr>
        </p:nvSpPr>
        <p:spPr>
          <a:xfrm>
            <a:off x="6726602" y="403794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0" name="Google Shape;300;p33"/>
          <p:cNvSpPr txBox="1">
            <a:spLocks noGrp="1"/>
          </p:cNvSpPr>
          <p:nvPr>
            <p:ph type="body" idx="22"/>
          </p:nvPr>
        </p:nvSpPr>
        <p:spPr>
          <a:xfrm>
            <a:off x="6726602" y="419891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1" name="Google Shape;301;p33"/>
          <p:cNvSpPr>
            <a:spLocks noGrp="1"/>
          </p:cNvSpPr>
          <p:nvPr>
            <p:ph type="pic" idx="23"/>
          </p:nvPr>
        </p:nvSpPr>
        <p:spPr>
          <a:xfrm>
            <a:off x="1162387" y="2333612"/>
            <a:ext cx="2818500" cy="2414100"/>
          </a:xfrm>
          <a:prstGeom prst="rect">
            <a:avLst/>
          </a:prstGeom>
          <a:noFill/>
          <a:ln>
            <a:noFill/>
          </a:ln>
        </p:spPr>
      </p:sp>
      <p:sp>
        <p:nvSpPr>
          <p:cNvPr id="302" name="Google Shape;302;p33"/>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303" name="Google Shape;303;p33"/>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4">
  <p:cSld name="1_4">
    <p:spTree>
      <p:nvGrpSpPr>
        <p:cNvPr id="1" name="Shape 304"/>
        <p:cNvGrpSpPr/>
        <p:nvPr/>
      </p:nvGrpSpPr>
      <p:grpSpPr>
        <a:xfrm>
          <a:off x="0" y="0"/>
          <a:ext cx="0" cy="0"/>
          <a:chOff x="0" y="0"/>
          <a:chExt cx="0" cy="0"/>
        </a:xfrm>
      </p:grpSpPr>
      <p:sp>
        <p:nvSpPr>
          <p:cNvPr id="305" name="Google Shape;305;p34"/>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06" name="Google Shape;306;p34"/>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07" name="Google Shape;307;p34"/>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8" name="Google Shape;308;p3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09" name="Google Shape;309;p34"/>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10" name="Google Shape;310;p3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5">
  <p:cSld name="1_5">
    <p:spTree>
      <p:nvGrpSpPr>
        <p:cNvPr id="1" name="Shape 311"/>
        <p:cNvGrpSpPr/>
        <p:nvPr/>
      </p:nvGrpSpPr>
      <p:grpSpPr>
        <a:xfrm>
          <a:off x="0" y="0"/>
          <a:ext cx="0" cy="0"/>
          <a:chOff x="0" y="0"/>
          <a:chExt cx="0" cy="0"/>
        </a:xfrm>
      </p:grpSpPr>
      <p:sp>
        <p:nvSpPr>
          <p:cNvPr id="312" name="Google Shape;312;p35"/>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13" name="Google Shape;313;p35"/>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14" name="Google Shape;314;p35"/>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5" name="Google Shape;315;p3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16" name="Google Shape;316;p35"/>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17" name="Google Shape;317;p35"/>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318"/>
        <p:cNvGrpSpPr/>
        <p:nvPr/>
      </p:nvGrpSpPr>
      <p:grpSpPr>
        <a:xfrm>
          <a:off x="0" y="0"/>
          <a:ext cx="0" cy="0"/>
          <a:chOff x="0" y="0"/>
          <a:chExt cx="0" cy="0"/>
        </a:xfrm>
      </p:grpSpPr>
      <p:sp>
        <p:nvSpPr>
          <p:cNvPr id="319" name="Google Shape;319;p36"/>
          <p:cNvSpPr/>
          <p:nvPr/>
        </p:nvSpPr>
        <p:spPr>
          <a:xfrm>
            <a:off x="5056968" y="19927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20" name="Google Shape;320;p36"/>
          <p:cNvSpPr/>
          <p:nvPr/>
        </p:nvSpPr>
        <p:spPr>
          <a:xfrm>
            <a:off x="404209" y="2571750"/>
            <a:ext cx="326100" cy="326100"/>
          </a:xfrm>
          <a:prstGeom prst="ellipse">
            <a:avLst/>
          </a:prstGeom>
          <a:solidFill>
            <a:srgbClr val="002F6C">
              <a:alpha val="7843"/>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21" name="Google Shape;321;p36"/>
          <p:cNvSpPr txBox="1">
            <a:spLocks noGrp="1"/>
          </p:cNvSpPr>
          <p:nvPr>
            <p:ph type="body" idx="1"/>
          </p:nvPr>
        </p:nvSpPr>
        <p:spPr>
          <a:xfrm>
            <a:off x="7350967" y="372945"/>
            <a:ext cx="1001400" cy="294900"/>
          </a:xfrm>
          <a:prstGeom prst="rect">
            <a:avLst/>
          </a:prstGeom>
          <a:blipFill rotWithShape="1">
            <a:blip r:embed="rId2">
              <a:alphaModFix/>
            </a:blip>
            <a:stretch>
              <a:fillRect/>
            </a:stretch>
          </a:blip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SzPts val="1200"/>
              <a:buNone/>
              <a:defRPr sz="1200">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22" name="Google Shape;322;p36"/>
          <p:cNvPicPr preferRelativeResize="0"/>
          <p:nvPr/>
        </p:nvPicPr>
        <p:blipFill rotWithShape="1">
          <a:blip r:embed="rId3">
            <a:alphaModFix/>
          </a:blip>
          <a:srcRect/>
          <a:stretch/>
        </p:blipFill>
        <p:spPr>
          <a:xfrm rot="10057864" flipH="1">
            <a:off x="-8200894" y="196492"/>
            <a:ext cx="12612933" cy="2802874"/>
          </a:xfrm>
          <a:prstGeom prst="rect">
            <a:avLst/>
          </a:prstGeom>
          <a:noFill/>
          <a:ln>
            <a:noFill/>
          </a:ln>
        </p:spPr>
      </p:pic>
      <p:pic>
        <p:nvPicPr>
          <p:cNvPr id="323" name="Google Shape;323;p36"/>
          <p:cNvPicPr preferRelativeResize="0"/>
          <p:nvPr/>
        </p:nvPicPr>
        <p:blipFill rotWithShape="1">
          <a:blip r:embed="rId4">
            <a:alphaModFix/>
          </a:blip>
          <a:srcRect/>
          <a:stretch/>
        </p:blipFill>
        <p:spPr>
          <a:xfrm flipH="1">
            <a:off x="-3792464" y="1731854"/>
            <a:ext cx="15277394" cy="3394975"/>
          </a:xfrm>
          <a:prstGeom prst="rect">
            <a:avLst/>
          </a:prstGeom>
          <a:noFill/>
          <a:ln>
            <a:noFill/>
          </a:ln>
        </p:spPr>
      </p:pic>
      <p:sp>
        <p:nvSpPr>
          <p:cNvPr id="324" name="Google Shape;324;p36"/>
          <p:cNvSpPr txBox="1">
            <a:spLocks noGrp="1"/>
          </p:cNvSpPr>
          <p:nvPr>
            <p:ph type="title"/>
          </p:nvPr>
        </p:nvSpPr>
        <p:spPr>
          <a:xfrm>
            <a:off x="3550089" y="720317"/>
            <a:ext cx="4817100" cy="992400"/>
          </a:xfrm>
          <a:prstGeom prst="rect">
            <a:avLst/>
          </a:prstGeom>
          <a:noFill/>
          <a:ln>
            <a:noFill/>
          </a:ln>
        </p:spPr>
        <p:txBody>
          <a:bodyPr spcFirstLastPara="1" wrap="square" lIns="68575" tIns="34275" rIns="0" bIns="34275" anchor="b" anchorCtr="0">
            <a:spAutoFit/>
          </a:bodyPr>
          <a:lstStyle>
            <a:lvl1pPr lvl="0" algn="r">
              <a:lnSpc>
                <a:spcPct val="100000"/>
              </a:lnSpc>
              <a:spcBef>
                <a:spcPts val="0"/>
              </a:spcBef>
              <a:spcAft>
                <a:spcPts val="0"/>
              </a:spcAft>
              <a:buClr>
                <a:srgbClr val="0268B9"/>
              </a:buClr>
              <a:buSzPts val="3000"/>
              <a:buFont typeface="Gill Sans"/>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p36"/>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p3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327" name="Google Shape;327;p36"/>
          <p:cNvCxnSpPr/>
          <p:nvPr/>
        </p:nvCxnSpPr>
        <p:spPr>
          <a:xfrm rot="10800000">
            <a:off x="7719235" y="1836447"/>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328" name="Google Shape;328;p36"/>
          <p:cNvSpPr/>
          <p:nvPr/>
        </p:nvSpPr>
        <p:spPr>
          <a:xfrm>
            <a:off x="776981" y="1126655"/>
            <a:ext cx="545700" cy="199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29" name="Google Shape;329;p36"/>
          <p:cNvSpPr>
            <a:spLocks noGrp="1"/>
          </p:cNvSpPr>
          <p:nvPr>
            <p:ph type="pic" idx="2"/>
          </p:nvPr>
        </p:nvSpPr>
        <p:spPr>
          <a:xfrm>
            <a:off x="791766" y="1721500"/>
            <a:ext cx="5308200" cy="3429000"/>
          </a:xfrm>
          <a:prstGeom prst="rect">
            <a:avLst/>
          </a:prstGeom>
          <a:noFill/>
          <a:ln>
            <a:noFill/>
          </a:ln>
        </p:spPr>
      </p:sp>
      <p:cxnSp>
        <p:nvCxnSpPr>
          <p:cNvPr id="330" name="Google Shape;330;p36"/>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331"/>
        <p:cNvGrpSpPr/>
        <p:nvPr/>
      </p:nvGrpSpPr>
      <p:grpSpPr>
        <a:xfrm>
          <a:off x="0" y="0"/>
          <a:ext cx="0" cy="0"/>
          <a:chOff x="0" y="0"/>
          <a:chExt cx="0" cy="0"/>
        </a:xfrm>
      </p:grpSpPr>
      <p:sp>
        <p:nvSpPr>
          <p:cNvPr id="332" name="Google Shape;332;p37"/>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33" name="Google Shape;333;p37"/>
          <p:cNvSpPr>
            <a:spLocks noGrp="1"/>
          </p:cNvSpPr>
          <p:nvPr>
            <p:ph type="pic" idx="2"/>
          </p:nvPr>
        </p:nvSpPr>
        <p:spPr>
          <a:xfrm>
            <a:off x="5136924" y="1067555"/>
            <a:ext cx="3429000" cy="3429000"/>
          </a:xfrm>
          <a:prstGeom prst="rect">
            <a:avLst/>
          </a:prstGeom>
          <a:noFill/>
          <a:ln>
            <a:noFill/>
          </a:ln>
        </p:spPr>
      </p:sp>
      <p:sp>
        <p:nvSpPr>
          <p:cNvPr id="334" name="Google Shape;334;p37"/>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35" name="Google Shape;335;p37"/>
          <p:cNvSpPr txBox="1">
            <a:spLocks noGrp="1"/>
          </p:cNvSpPr>
          <p:nvPr>
            <p:ph type="body" idx="1"/>
          </p:nvPr>
        </p:nvSpPr>
        <p:spPr>
          <a:xfrm>
            <a:off x="792331" y="350602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6" name="Google Shape;336;p37"/>
          <p:cNvSpPr>
            <a:spLocks noGrp="1"/>
          </p:cNvSpPr>
          <p:nvPr>
            <p:ph type="pic" idx="3"/>
          </p:nvPr>
        </p:nvSpPr>
        <p:spPr>
          <a:xfrm>
            <a:off x="990980" y="3791456"/>
            <a:ext cx="411600" cy="411600"/>
          </a:xfrm>
          <a:prstGeom prst="rect">
            <a:avLst/>
          </a:prstGeom>
          <a:noFill/>
          <a:ln>
            <a:noFill/>
          </a:ln>
        </p:spPr>
      </p:sp>
      <p:sp>
        <p:nvSpPr>
          <p:cNvPr id="337" name="Google Shape;337;p37"/>
          <p:cNvSpPr txBox="1">
            <a:spLocks noGrp="1"/>
          </p:cNvSpPr>
          <p:nvPr>
            <p:ph type="body" idx="4"/>
          </p:nvPr>
        </p:nvSpPr>
        <p:spPr>
          <a:xfrm>
            <a:off x="792331" y="234076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8" name="Google Shape;338;p37"/>
          <p:cNvSpPr>
            <a:spLocks noGrp="1"/>
          </p:cNvSpPr>
          <p:nvPr>
            <p:ph type="pic" idx="5"/>
          </p:nvPr>
        </p:nvSpPr>
        <p:spPr>
          <a:xfrm>
            <a:off x="990980" y="2626196"/>
            <a:ext cx="411600" cy="411600"/>
          </a:xfrm>
          <a:prstGeom prst="rect">
            <a:avLst/>
          </a:prstGeom>
          <a:noFill/>
          <a:ln>
            <a:noFill/>
          </a:ln>
        </p:spPr>
      </p:sp>
      <p:sp>
        <p:nvSpPr>
          <p:cNvPr id="339" name="Google Shape;339;p37"/>
          <p:cNvSpPr txBox="1">
            <a:spLocks noGrp="1"/>
          </p:cNvSpPr>
          <p:nvPr>
            <p:ph type="body" idx="6"/>
          </p:nvPr>
        </p:nvSpPr>
        <p:spPr>
          <a:xfrm>
            <a:off x="907772" y="1826906"/>
            <a:ext cx="4214400" cy="2799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accent2"/>
              </a:buClr>
              <a:buSzPts val="1200"/>
              <a:buNone/>
              <a:defRPr sz="1200" b="1">
                <a:solidFill>
                  <a:schemeClr val="accent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0" name="Google Shape;340;p37"/>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3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342" name="Google Shape;342;p37"/>
          <p:cNvCxnSpPr/>
          <p:nvPr/>
        </p:nvCxnSpPr>
        <p:spPr>
          <a:xfrm>
            <a:off x="792332" y="1782889"/>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343" name="Google Shape;343;p37"/>
          <p:cNvSpPr txBox="1">
            <a:spLocks noGrp="1"/>
          </p:cNvSpPr>
          <p:nvPr>
            <p:ph type="body" idx="7"/>
          </p:nvPr>
        </p:nvSpPr>
        <p:spPr>
          <a:xfrm>
            <a:off x="4117975" y="2819284"/>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37"/>
          <p:cNvSpPr txBox="1">
            <a:spLocks noGrp="1"/>
          </p:cNvSpPr>
          <p:nvPr>
            <p:ph type="body" idx="8"/>
          </p:nvPr>
        </p:nvSpPr>
        <p:spPr>
          <a:xfrm>
            <a:off x="4117975" y="3978440"/>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5" name="Google Shape;345;p37"/>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46" name="Google Shape;346;p37"/>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47"/>
        <p:cNvGrpSpPr/>
        <p:nvPr/>
      </p:nvGrpSpPr>
      <p:grpSpPr>
        <a:xfrm>
          <a:off x="0" y="0"/>
          <a:ext cx="0" cy="0"/>
          <a:chOff x="0" y="0"/>
          <a:chExt cx="0" cy="0"/>
        </a:xfrm>
      </p:grpSpPr>
      <p:sp>
        <p:nvSpPr>
          <p:cNvPr id="348" name="Google Shape;348;p38"/>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49" name="Google Shape;349;p38"/>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50" name="Google Shape;350;p38"/>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1" name="Google Shape;351;p3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352" name="Google Shape;352;p38"/>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353"/>
        <p:cNvGrpSpPr/>
        <p:nvPr/>
      </p:nvGrpSpPr>
      <p:grpSpPr>
        <a:xfrm>
          <a:off x="0" y="0"/>
          <a:ext cx="0" cy="0"/>
          <a:chOff x="0" y="0"/>
          <a:chExt cx="0" cy="0"/>
        </a:xfrm>
      </p:grpSpPr>
      <p:sp>
        <p:nvSpPr>
          <p:cNvPr id="354" name="Google Shape;354;p39"/>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55" name="Google Shape;355;p39"/>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56" name="Google Shape;356;p39"/>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7" name="Google Shape;357;p3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39"/>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 name="Google Shape;359;p39"/>
          <p:cNvSpPr txBox="1"/>
          <p:nvPr/>
        </p:nvSpPr>
        <p:spPr>
          <a:xfrm>
            <a:off x="822563" y="2242088"/>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360" name="Google Shape;360;p39"/>
          <p:cNvSpPr txBox="1"/>
          <p:nvPr/>
        </p:nvSpPr>
        <p:spPr>
          <a:xfrm>
            <a:off x="822563" y="3180642"/>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361" name="Google Shape;361;p39"/>
          <p:cNvSpPr txBox="1"/>
          <p:nvPr/>
        </p:nvSpPr>
        <p:spPr>
          <a:xfrm>
            <a:off x="4466777" y="2245874"/>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362" name="Google Shape;362;p39"/>
          <p:cNvSpPr txBox="1"/>
          <p:nvPr/>
        </p:nvSpPr>
        <p:spPr>
          <a:xfrm>
            <a:off x="4466777" y="3184427"/>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cxnSp>
        <p:nvCxnSpPr>
          <p:cNvPr id="363" name="Google Shape;363;p39"/>
          <p:cNvCxnSpPr/>
          <p:nvPr/>
        </p:nvCxnSpPr>
        <p:spPr>
          <a:xfrm>
            <a:off x="792332" y="1522703"/>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364" name="Google Shape;364;p39"/>
          <p:cNvSpPr txBox="1">
            <a:spLocks noGrp="1"/>
          </p:cNvSpPr>
          <p:nvPr>
            <p:ph type="body" idx="1"/>
          </p:nvPr>
        </p:nvSpPr>
        <p:spPr>
          <a:xfrm>
            <a:off x="907771" y="1566966"/>
            <a:ext cx="69954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5" name="Google Shape;365;p39"/>
          <p:cNvSpPr>
            <a:spLocks noGrp="1"/>
          </p:cNvSpPr>
          <p:nvPr>
            <p:ph type="pic" idx="2"/>
          </p:nvPr>
        </p:nvSpPr>
        <p:spPr>
          <a:xfrm>
            <a:off x="1036314" y="2440685"/>
            <a:ext cx="363300" cy="363300"/>
          </a:xfrm>
          <a:prstGeom prst="rect">
            <a:avLst/>
          </a:prstGeom>
          <a:noFill/>
          <a:ln>
            <a:noFill/>
          </a:ln>
        </p:spPr>
      </p:sp>
      <p:sp>
        <p:nvSpPr>
          <p:cNvPr id="366" name="Google Shape;366;p39"/>
          <p:cNvSpPr>
            <a:spLocks noGrp="1"/>
          </p:cNvSpPr>
          <p:nvPr>
            <p:ph type="pic" idx="3"/>
          </p:nvPr>
        </p:nvSpPr>
        <p:spPr>
          <a:xfrm>
            <a:off x="1036314" y="3379864"/>
            <a:ext cx="363300" cy="363300"/>
          </a:xfrm>
          <a:prstGeom prst="rect">
            <a:avLst/>
          </a:prstGeom>
          <a:noFill/>
          <a:ln>
            <a:noFill/>
          </a:ln>
        </p:spPr>
      </p:sp>
      <p:sp>
        <p:nvSpPr>
          <p:cNvPr id="367" name="Google Shape;367;p39"/>
          <p:cNvSpPr>
            <a:spLocks noGrp="1"/>
          </p:cNvSpPr>
          <p:nvPr>
            <p:ph type="pic" idx="4"/>
          </p:nvPr>
        </p:nvSpPr>
        <p:spPr>
          <a:xfrm>
            <a:off x="4680529" y="2440685"/>
            <a:ext cx="363300" cy="363300"/>
          </a:xfrm>
          <a:prstGeom prst="rect">
            <a:avLst/>
          </a:prstGeom>
          <a:noFill/>
          <a:ln>
            <a:noFill/>
          </a:ln>
        </p:spPr>
      </p:sp>
      <p:sp>
        <p:nvSpPr>
          <p:cNvPr id="368" name="Google Shape;368;p39"/>
          <p:cNvSpPr>
            <a:spLocks noGrp="1"/>
          </p:cNvSpPr>
          <p:nvPr>
            <p:ph type="pic" idx="5"/>
          </p:nvPr>
        </p:nvSpPr>
        <p:spPr>
          <a:xfrm>
            <a:off x="4680529" y="3383649"/>
            <a:ext cx="363300" cy="363300"/>
          </a:xfrm>
          <a:prstGeom prst="rect">
            <a:avLst/>
          </a:prstGeom>
          <a:noFill/>
          <a:ln>
            <a:noFill/>
          </a:ln>
        </p:spPr>
      </p:sp>
      <p:sp>
        <p:nvSpPr>
          <p:cNvPr id="369" name="Google Shape;369;p39"/>
          <p:cNvSpPr txBox="1">
            <a:spLocks noGrp="1"/>
          </p:cNvSpPr>
          <p:nvPr>
            <p:ph type="body" idx="6"/>
          </p:nvPr>
        </p:nvSpPr>
        <p:spPr>
          <a:xfrm>
            <a:off x="1612914"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0" name="Google Shape;370;p39"/>
          <p:cNvSpPr txBox="1">
            <a:spLocks noGrp="1"/>
          </p:cNvSpPr>
          <p:nvPr>
            <p:ph type="body" idx="7"/>
          </p:nvPr>
        </p:nvSpPr>
        <p:spPr>
          <a:xfrm>
            <a:off x="1612914"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1" name="Google Shape;371;p39"/>
          <p:cNvSpPr txBox="1">
            <a:spLocks noGrp="1"/>
          </p:cNvSpPr>
          <p:nvPr>
            <p:ph type="body" idx="8"/>
          </p:nvPr>
        </p:nvSpPr>
        <p:spPr>
          <a:xfrm>
            <a:off x="5257129"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2" name="Google Shape;372;p39"/>
          <p:cNvSpPr txBox="1">
            <a:spLocks noGrp="1"/>
          </p:cNvSpPr>
          <p:nvPr>
            <p:ph type="body" idx="9"/>
          </p:nvPr>
        </p:nvSpPr>
        <p:spPr>
          <a:xfrm>
            <a:off x="5257129"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373" name="Google Shape;373;p39"/>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374"/>
        <p:cNvGrpSpPr/>
        <p:nvPr/>
      </p:nvGrpSpPr>
      <p:grpSpPr>
        <a:xfrm>
          <a:off x="0" y="0"/>
          <a:ext cx="0" cy="0"/>
          <a:chOff x="0" y="0"/>
          <a:chExt cx="0" cy="0"/>
        </a:xfrm>
      </p:grpSpPr>
      <p:sp>
        <p:nvSpPr>
          <p:cNvPr id="375" name="Google Shape;375;p40"/>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76" name="Google Shape;376;p40"/>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77" name="Google Shape;377;p40"/>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8" name="Google Shape;378;p4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79" name="Google Shape;379;p40"/>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80" name="Google Shape;380;p40"/>
          <p:cNvCxnSpPr/>
          <p:nvPr/>
        </p:nvCxnSpPr>
        <p:spPr>
          <a:xfrm>
            <a:off x="792332" y="1618594"/>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381" name="Google Shape;381;p40"/>
          <p:cNvCxnSpPr/>
          <p:nvPr/>
        </p:nvCxnSpPr>
        <p:spPr>
          <a:xfrm>
            <a:off x="4366025" y="1618594"/>
            <a:ext cx="0" cy="2380800"/>
          </a:xfrm>
          <a:prstGeom prst="straightConnector1">
            <a:avLst/>
          </a:prstGeom>
          <a:noFill/>
          <a:ln w="28575" cap="rnd" cmpd="sng">
            <a:solidFill>
              <a:srgbClr val="A4C2E8"/>
            </a:solidFill>
            <a:prstDash val="solid"/>
            <a:miter lim="800000"/>
            <a:headEnd type="none" w="sm" len="sm"/>
            <a:tailEnd type="none" w="sm" len="sm"/>
          </a:ln>
        </p:spPr>
      </p:cxnSp>
      <p:sp>
        <p:nvSpPr>
          <p:cNvPr id="382" name="Google Shape;382;p40"/>
          <p:cNvSpPr txBox="1">
            <a:spLocks noGrp="1"/>
          </p:cNvSpPr>
          <p:nvPr>
            <p:ph type="body" idx="1"/>
          </p:nvPr>
        </p:nvSpPr>
        <p:spPr>
          <a:xfrm>
            <a:off x="907772" y="1591165"/>
            <a:ext cx="29490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3" name="Google Shape;383;p40"/>
          <p:cNvSpPr>
            <a:spLocks noGrp="1"/>
          </p:cNvSpPr>
          <p:nvPr>
            <p:ph type="pic" idx="2"/>
          </p:nvPr>
        </p:nvSpPr>
        <p:spPr>
          <a:xfrm>
            <a:off x="984228" y="2004314"/>
            <a:ext cx="363300" cy="363300"/>
          </a:xfrm>
          <a:prstGeom prst="rect">
            <a:avLst/>
          </a:prstGeom>
          <a:noFill/>
          <a:ln>
            <a:noFill/>
          </a:ln>
        </p:spPr>
      </p:sp>
      <p:sp>
        <p:nvSpPr>
          <p:cNvPr id="384" name="Google Shape;384;p40"/>
          <p:cNvSpPr txBox="1">
            <a:spLocks noGrp="1"/>
          </p:cNvSpPr>
          <p:nvPr>
            <p:ph type="body" idx="3"/>
          </p:nvPr>
        </p:nvSpPr>
        <p:spPr>
          <a:xfrm>
            <a:off x="1478293" y="1967938"/>
            <a:ext cx="23799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5" name="Google Shape;385;p40"/>
          <p:cNvSpPr txBox="1">
            <a:spLocks noGrp="1"/>
          </p:cNvSpPr>
          <p:nvPr>
            <p:ph type="body" idx="4"/>
          </p:nvPr>
        </p:nvSpPr>
        <p:spPr>
          <a:xfrm>
            <a:off x="4481466" y="1591165"/>
            <a:ext cx="30519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6" name="Google Shape;386;p40"/>
          <p:cNvSpPr>
            <a:spLocks noGrp="1"/>
          </p:cNvSpPr>
          <p:nvPr>
            <p:ph type="pic" idx="5"/>
          </p:nvPr>
        </p:nvSpPr>
        <p:spPr>
          <a:xfrm>
            <a:off x="4557922" y="2004314"/>
            <a:ext cx="363300" cy="363300"/>
          </a:xfrm>
          <a:prstGeom prst="rect">
            <a:avLst/>
          </a:prstGeom>
          <a:noFill/>
          <a:ln>
            <a:noFill/>
          </a:ln>
        </p:spPr>
      </p:sp>
      <p:sp>
        <p:nvSpPr>
          <p:cNvPr id="387" name="Google Shape;387;p40"/>
          <p:cNvSpPr txBox="1">
            <a:spLocks noGrp="1"/>
          </p:cNvSpPr>
          <p:nvPr>
            <p:ph type="body" idx="6"/>
          </p:nvPr>
        </p:nvSpPr>
        <p:spPr>
          <a:xfrm>
            <a:off x="5051987" y="1967938"/>
            <a:ext cx="24690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8" name="Google Shape;388;p40"/>
          <p:cNvSpPr txBox="1">
            <a:spLocks noGrp="1"/>
          </p:cNvSpPr>
          <p:nvPr>
            <p:ph type="body" idx="7"/>
          </p:nvPr>
        </p:nvSpPr>
        <p:spPr>
          <a:xfrm>
            <a:off x="5051987" y="2464697"/>
            <a:ext cx="2469000" cy="1536300"/>
          </a:xfrm>
          <a:prstGeom prst="rect">
            <a:avLst/>
          </a:prstGeom>
          <a:noFill/>
          <a:ln>
            <a:noFill/>
          </a:ln>
        </p:spPr>
        <p:txBody>
          <a:bodyPr spcFirstLastPara="1" wrap="square" lIns="68575" tIns="34275" rIns="68575" bIns="34275" anchor="t" anchorCtr="0">
            <a:noAutofit/>
          </a:bodyPr>
          <a:lstStyle>
            <a:lvl1pPr marL="457200" lvl="0" indent="-304800" algn="l">
              <a:lnSpc>
                <a:spcPct val="100000"/>
              </a:lnSpc>
              <a:spcBef>
                <a:spcPts val="800"/>
              </a:spcBef>
              <a:spcAft>
                <a:spcPts val="0"/>
              </a:spcAft>
              <a:buClr>
                <a:schemeClr val="dk1"/>
              </a:buClr>
              <a:buSzPts val="1200"/>
              <a:buFont typeface="Courier New"/>
              <a:buChar char="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389" name="Google Shape;389;p40"/>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390"/>
        <p:cNvGrpSpPr/>
        <p:nvPr/>
      </p:nvGrpSpPr>
      <p:grpSpPr>
        <a:xfrm>
          <a:off x="0" y="0"/>
          <a:ext cx="0" cy="0"/>
          <a:chOff x="0" y="0"/>
          <a:chExt cx="0" cy="0"/>
        </a:xfrm>
      </p:grpSpPr>
      <p:sp>
        <p:nvSpPr>
          <p:cNvPr id="391" name="Google Shape;391;p41"/>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92" name="Google Shape;392;p41"/>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93" name="Google Shape;393;p41"/>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4" name="Google Shape;394;p41"/>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5" name="Google Shape;395;p4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grpSp>
        <p:nvGrpSpPr>
          <p:cNvPr id="396" name="Google Shape;396;p41"/>
          <p:cNvGrpSpPr/>
          <p:nvPr/>
        </p:nvGrpSpPr>
        <p:grpSpPr>
          <a:xfrm>
            <a:off x="5019743" y="685835"/>
            <a:ext cx="3771900" cy="3771900"/>
            <a:chOff x="6692991" y="914446"/>
            <a:chExt cx="5029200" cy="5029200"/>
          </a:xfrm>
        </p:grpSpPr>
        <p:sp>
          <p:nvSpPr>
            <p:cNvPr id="397" name="Google Shape;397;p41"/>
            <p:cNvSpPr/>
            <p:nvPr/>
          </p:nvSpPr>
          <p:spPr>
            <a:xfrm>
              <a:off x="6692991" y="914446"/>
              <a:ext cx="5029200" cy="5029200"/>
            </a:xfrm>
            <a:prstGeom prst="ellipse">
              <a:avLst/>
            </a:prstGeom>
            <a:solidFill>
              <a:srgbClr val="CAE0F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98" name="Google Shape;398;p41"/>
            <p:cNvSpPr/>
            <p:nvPr/>
          </p:nvSpPr>
          <p:spPr>
            <a:xfrm>
              <a:off x="7224681" y="1446136"/>
              <a:ext cx="3965700" cy="39657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99" name="Google Shape;399;p41"/>
            <p:cNvSpPr/>
            <p:nvPr/>
          </p:nvSpPr>
          <p:spPr>
            <a:xfrm>
              <a:off x="7988865" y="2210320"/>
              <a:ext cx="2437500" cy="2437500"/>
            </a:xfrm>
            <a:prstGeom prst="ellipse">
              <a:avLst/>
            </a:prstGeom>
            <a:solidFill>
              <a:srgbClr val="002F6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00" name="Google Shape;400;p41"/>
            <p:cNvSpPr/>
            <p:nvPr/>
          </p:nvSpPr>
          <p:spPr>
            <a:xfrm>
              <a:off x="8455117" y="2676572"/>
              <a:ext cx="1504800" cy="15048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grpSp>
        <p:nvGrpSpPr>
          <p:cNvPr id="401" name="Google Shape;401;p41"/>
          <p:cNvGrpSpPr/>
          <p:nvPr/>
        </p:nvGrpSpPr>
        <p:grpSpPr>
          <a:xfrm>
            <a:off x="5671253" y="1371635"/>
            <a:ext cx="2468925" cy="2468925"/>
            <a:chOff x="7561671" y="1828846"/>
            <a:chExt cx="3291900" cy="3291900"/>
          </a:xfrm>
        </p:grpSpPr>
        <p:sp>
          <p:nvSpPr>
            <p:cNvPr id="402" name="Google Shape;402;p41"/>
            <p:cNvSpPr/>
            <p:nvPr/>
          </p:nvSpPr>
          <p:spPr>
            <a:xfrm>
              <a:off x="7561671" y="1828846"/>
              <a:ext cx="3291900" cy="3291900"/>
            </a:xfrm>
            <a:prstGeom prst="arc">
              <a:avLst>
                <a:gd name="adj1" fmla="val 18612852"/>
                <a:gd name="adj2" fmla="val 19664845"/>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03" name="Google Shape;403;p41"/>
            <p:cNvSpPr/>
            <p:nvPr/>
          </p:nvSpPr>
          <p:spPr>
            <a:xfrm>
              <a:off x="7561671" y="1828846"/>
              <a:ext cx="3291900" cy="3291900"/>
            </a:xfrm>
            <a:prstGeom prst="arc">
              <a:avLst>
                <a:gd name="adj1" fmla="val 1326464"/>
                <a:gd name="adj2" fmla="val 2575507"/>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04" name="Google Shape;404;p41"/>
            <p:cNvSpPr/>
            <p:nvPr/>
          </p:nvSpPr>
          <p:spPr>
            <a:xfrm>
              <a:off x="7561671" y="1828846"/>
              <a:ext cx="3291900" cy="3291900"/>
            </a:xfrm>
            <a:prstGeom prst="arc">
              <a:avLst>
                <a:gd name="adj1" fmla="val 6038216"/>
                <a:gd name="adj2" fmla="val 7267880"/>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05" name="Google Shape;405;p41"/>
            <p:cNvSpPr/>
            <p:nvPr/>
          </p:nvSpPr>
          <p:spPr>
            <a:xfrm>
              <a:off x="7561671" y="1828846"/>
              <a:ext cx="3291900" cy="3291900"/>
            </a:xfrm>
            <a:prstGeom prst="arc">
              <a:avLst>
                <a:gd name="adj1" fmla="val 10104198"/>
                <a:gd name="adj2" fmla="val 11341713"/>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06" name="Google Shape;406;p41"/>
            <p:cNvSpPr/>
            <p:nvPr/>
          </p:nvSpPr>
          <p:spPr>
            <a:xfrm>
              <a:off x="7561671" y="1828846"/>
              <a:ext cx="3291900" cy="3291900"/>
            </a:xfrm>
            <a:prstGeom prst="arc">
              <a:avLst>
                <a:gd name="adj1" fmla="val 14030899"/>
                <a:gd name="adj2" fmla="val 15221668"/>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sp>
        <p:nvSpPr>
          <p:cNvPr id="407" name="Google Shape;407;p41"/>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08" name="Google Shape;408;p41"/>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09" name="Google Shape;409;p41"/>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10" name="Google Shape;410;p41"/>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11" name="Google Shape;411;p41"/>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12" name="Google Shape;412;p41"/>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13" name="Google Shape;413;p41"/>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4" name="Google Shape;414;p41"/>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5" name="Google Shape;415;p41"/>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6" name="Google Shape;416;p41"/>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 name="Google Shape;417;p41"/>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8" name="Google Shape;418;p41"/>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9" name="Google Shape;419;p41"/>
          <p:cNvSpPr>
            <a:spLocks noGrp="1"/>
          </p:cNvSpPr>
          <p:nvPr>
            <p:ph type="pic" idx="7"/>
          </p:nvPr>
        </p:nvSpPr>
        <p:spPr>
          <a:xfrm>
            <a:off x="956298" y="1891483"/>
            <a:ext cx="274200" cy="274200"/>
          </a:xfrm>
          <a:prstGeom prst="rect">
            <a:avLst/>
          </a:prstGeom>
          <a:noFill/>
          <a:ln>
            <a:noFill/>
          </a:ln>
        </p:spPr>
      </p:sp>
      <p:sp>
        <p:nvSpPr>
          <p:cNvPr id="420" name="Google Shape;420;p41"/>
          <p:cNvSpPr>
            <a:spLocks noGrp="1"/>
          </p:cNvSpPr>
          <p:nvPr>
            <p:ph type="pic" idx="8"/>
          </p:nvPr>
        </p:nvSpPr>
        <p:spPr>
          <a:xfrm>
            <a:off x="956298" y="2639195"/>
            <a:ext cx="274200" cy="274200"/>
          </a:xfrm>
          <a:prstGeom prst="rect">
            <a:avLst/>
          </a:prstGeom>
          <a:noFill/>
          <a:ln>
            <a:noFill/>
          </a:ln>
        </p:spPr>
      </p:sp>
      <p:sp>
        <p:nvSpPr>
          <p:cNvPr id="421" name="Google Shape;421;p41"/>
          <p:cNvSpPr>
            <a:spLocks noGrp="1"/>
          </p:cNvSpPr>
          <p:nvPr>
            <p:ph type="pic" idx="9"/>
          </p:nvPr>
        </p:nvSpPr>
        <p:spPr>
          <a:xfrm>
            <a:off x="956298" y="3386908"/>
            <a:ext cx="274200" cy="274200"/>
          </a:xfrm>
          <a:prstGeom prst="rect">
            <a:avLst/>
          </a:prstGeom>
          <a:noFill/>
          <a:ln>
            <a:noFill/>
          </a:ln>
        </p:spPr>
      </p:sp>
      <p:sp>
        <p:nvSpPr>
          <p:cNvPr id="422" name="Google Shape;422;p41"/>
          <p:cNvSpPr>
            <a:spLocks noGrp="1"/>
          </p:cNvSpPr>
          <p:nvPr>
            <p:ph type="pic" idx="13"/>
          </p:nvPr>
        </p:nvSpPr>
        <p:spPr>
          <a:xfrm>
            <a:off x="2937498" y="1891483"/>
            <a:ext cx="274200" cy="274200"/>
          </a:xfrm>
          <a:prstGeom prst="rect">
            <a:avLst/>
          </a:prstGeom>
          <a:noFill/>
          <a:ln>
            <a:noFill/>
          </a:ln>
        </p:spPr>
      </p:sp>
      <p:sp>
        <p:nvSpPr>
          <p:cNvPr id="423" name="Google Shape;423;p41"/>
          <p:cNvSpPr>
            <a:spLocks noGrp="1"/>
          </p:cNvSpPr>
          <p:nvPr>
            <p:ph type="pic" idx="14"/>
          </p:nvPr>
        </p:nvSpPr>
        <p:spPr>
          <a:xfrm>
            <a:off x="2937498" y="2639195"/>
            <a:ext cx="274200" cy="274200"/>
          </a:xfrm>
          <a:prstGeom prst="rect">
            <a:avLst/>
          </a:prstGeom>
          <a:noFill/>
          <a:ln>
            <a:noFill/>
          </a:ln>
        </p:spPr>
      </p:sp>
      <p:sp>
        <p:nvSpPr>
          <p:cNvPr id="424" name="Google Shape;424;p41"/>
          <p:cNvSpPr>
            <a:spLocks noGrp="1"/>
          </p:cNvSpPr>
          <p:nvPr>
            <p:ph type="pic" idx="15"/>
          </p:nvPr>
        </p:nvSpPr>
        <p:spPr>
          <a:xfrm>
            <a:off x="2937498" y="3386908"/>
            <a:ext cx="274200" cy="274200"/>
          </a:xfrm>
          <a:prstGeom prst="rect">
            <a:avLst/>
          </a:prstGeom>
          <a:noFill/>
          <a:ln>
            <a:noFill/>
          </a:ln>
        </p:spPr>
      </p:sp>
      <p:sp>
        <p:nvSpPr>
          <p:cNvPr id="425" name="Google Shape;425;p41"/>
          <p:cNvSpPr/>
          <p:nvPr/>
        </p:nvSpPr>
        <p:spPr>
          <a:xfrm>
            <a:off x="5259773" y="960154"/>
            <a:ext cx="3291900" cy="32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1"/>
          <p:cNvSpPr/>
          <p:nvPr/>
        </p:nvSpPr>
        <p:spPr>
          <a:xfrm>
            <a:off x="5259773" y="922054"/>
            <a:ext cx="3291900" cy="32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1"/>
          <p:cNvSpPr/>
          <p:nvPr/>
        </p:nvSpPr>
        <p:spPr>
          <a:xfrm rot="5400000">
            <a:off x="5259863" y="960304"/>
            <a:ext cx="3291900" cy="3291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1"/>
          <p:cNvSpPr/>
          <p:nvPr/>
        </p:nvSpPr>
        <p:spPr>
          <a:xfrm rot="-5400000">
            <a:off x="5259923" y="922145"/>
            <a:ext cx="3291600" cy="32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1"/>
          <p:cNvSpPr/>
          <p:nvPr/>
        </p:nvSpPr>
        <p:spPr>
          <a:xfrm rot="719797">
            <a:off x="5774204" y="1440162"/>
            <a:ext cx="2263127" cy="22631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1"/>
          <p:cNvSpPr/>
          <p:nvPr/>
        </p:nvSpPr>
        <p:spPr>
          <a:xfrm rot="5040223">
            <a:off x="5811878" y="1440141"/>
            <a:ext cx="2262982" cy="226298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1"/>
          <p:cNvSpPr/>
          <p:nvPr/>
        </p:nvSpPr>
        <p:spPr>
          <a:xfrm rot="-3599933">
            <a:off x="5774128" y="1474546"/>
            <a:ext cx="2263123" cy="226312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1"/>
          <p:cNvSpPr/>
          <p:nvPr/>
        </p:nvSpPr>
        <p:spPr>
          <a:xfrm rot="-1079870">
            <a:off x="5774109" y="1474539"/>
            <a:ext cx="2263245" cy="226324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1"/>
          <p:cNvSpPr/>
          <p:nvPr/>
        </p:nvSpPr>
        <p:spPr>
          <a:xfrm rot="3240179">
            <a:off x="5739803" y="1405893"/>
            <a:ext cx="2331631" cy="23316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1"/>
          <p:cNvSpPr/>
          <p:nvPr/>
        </p:nvSpPr>
        <p:spPr>
          <a:xfrm>
            <a:off x="6168458" y="1834550"/>
            <a:ext cx="1474500" cy="147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1"/>
          <p:cNvSpPr/>
          <p:nvPr/>
        </p:nvSpPr>
        <p:spPr>
          <a:xfrm rot="3359781">
            <a:off x="6168811" y="1834600"/>
            <a:ext cx="1474665" cy="14746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1"/>
          <p:cNvSpPr/>
          <p:nvPr/>
        </p:nvSpPr>
        <p:spPr>
          <a:xfrm rot="-3000113">
            <a:off x="6168057" y="1834545"/>
            <a:ext cx="1474417" cy="147441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1"/>
          <p:cNvSpPr txBox="1">
            <a:spLocks noGrp="1"/>
          </p:cNvSpPr>
          <p:nvPr>
            <p:ph type="body" idx="16"/>
          </p:nvPr>
        </p:nvSpPr>
        <p:spPr>
          <a:xfrm>
            <a:off x="6446207" y="2434625"/>
            <a:ext cx="918900" cy="2742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438" name="Google Shape;438;p41"/>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Blank 1">
  <p:cSld name="7_Blank_1">
    <p:bg>
      <p:bgPr>
        <a:solidFill>
          <a:schemeClr val="dk2"/>
        </a:solidFill>
        <a:effectLst/>
      </p:bgPr>
    </p:bg>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l="66831" b="7781"/>
          <a:stretch/>
        </p:blipFill>
        <p:spPr>
          <a:xfrm rot="10057864" flipH="1">
            <a:off x="115973" y="-430994"/>
            <a:ext cx="4183627" cy="2584664"/>
          </a:xfrm>
          <a:prstGeom prst="rect">
            <a:avLst/>
          </a:prstGeom>
          <a:noFill/>
          <a:ln>
            <a:noFill/>
          </a:ln>
        </p:spPr>
      </p:pic>
      <p:pic>
        <p:nvPicPr>
          <p:cNvPr id="35" name="Google Shape;35;p5"/>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36" name="Google Shape;36;p5"/>
          <p:cNvSpPr/>
          <p:nvPr/>
        </p:nvSpPr>
        <p:spPr>
          <a:xfrm>
            <a:off x="5056968" y="199277"/>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7" name="Google Shape;37;p5"/>
          <p:cNvSpPr/>
          <p:nvPr/>
        </p:nvSpPr>
        <p:spPr>
          <a:xfrm>
            <a:off x="404209" y="2571750"/>
            <a:ext cx="326100" cy="326100"/>
          </a:xfrm>
          <a:prstGeom prst="ellipse">
            <a:avLst/>
          </a:prstGeom>
          <a:solidFill>
            <a:srgbClr val="002F6C">
              <a:alpha val="7843"/>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8" name="Google Shape;38;p5"/>
          <p:cNvSpPr/>
          <p:nvPr/>
        </p:nvSpPr>
        <p:spPr>
          <a:xfrm>
            <a:off x="2086286" y="3142932"/>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9" name="Google Shape;39;p5"/>
          <p:cNvSpPr txBox="1">
            <a:spLocks noGrp="1"/>
          </p:cNvSpPr>
          <p:nvPr>
            <p:ph type="title"/>
          </p:nvPr>
        </p:nvSpPr>
        <p:spPr>
          <a:xfrm>
            <a:off x="628650" y="510326"/>
            <a:ext cx="7886700" cy="64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600"/>
              <a:buFont typeface="Gill Sans"/>
              <a:buNone/>
              <a:defRPr sz="3600" b="1">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5"/>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 v2">
  <p:cSld name="7 v2">
    <p:spTree>
      <p:nvGrpSpPr>
        <p:cNvPr id="1" name="Shape 439"/>
        <p:cNvGrpSpPr/>
        <p:nvPr/>
      </p:nvGrpSpPr>
      <p:grpSpPr>
        <a:xfrm>
          <a:off x="0" y="0"/>
          <a:ext cx="0" cy="0"/>
          <a:chOff x="0" y="0"/>
          <a:chExt cx="0" cy="0"/>
        </a:xfrm>
      </p:grpSpPr>
      <p:sp>
        <p:nvSpPr>
          <p:cNvPr id="440" name="Google Shape;440;p42"/>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41" name="Google Shape;441;p42"/>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42" name="Google Shape;442;p42"/>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3" name="Google Shape;443;p42"/>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4" name="Google Shape;444;p4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45" name="Google Shape;445;p42"/>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46" name="Google Shape;446;p42"/>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47" name="Google Shape;447;p42"/>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48" name="Google Shape;448;p42"/>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49" name="Google Shape;449;p42"/>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50" name="Google Shape;450;p42"/>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51" name="Google Shape;451;p42"/>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2" name="Google Shape;452;p42"/>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3" name="Google Shape;453;p42"/>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4" name="Google Shape;454;p42"/>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5" name="Google Shape;455;p42"/>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6" name="Google Shape;456;p42"/>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7" name="Google Shape;457;p42"/>
          <p:cNvSpPr>
            <a:spLocks noGrp="1"/>
          </p:cNvSpPr>
          <p:nvPr>
            <p:ph type="pic" idx="7"/>
          </p:nvPr>
        </p:nvSpPr>
        <p:spPr>
          <a:xfrm>
            <a:off x="956298" y="1891483"/>
            <a:ext cx="274200" cy="274200"/>
          </a:xfrm>
          <a:prstGeom prst="rect">
            <a:avLst/>
          </a:prstGeom>
          <a:noFill/>
          <a:ln>
            <a:noFill/>
          </a:ln>
        </p:spPr>
      </p:sp>
      <p:sp>
        <p:nvSpPr>
          <p:cNvPr id="458" name="Google Shape;458;p42"/>
          <p:cNvSpPr>
            <a:spLocks noGrp="1"/>
          </p:cNvSpPr>
          <p:nvPr>
            <p:ph type="pic" idx="8"/>
          </p:nvPr>
        </p:nvSpPr>
        <p:spPr>
          <a:xfrm>
            <a:off x="956298" y="2639195"/>
            <a:ext cx="274200" cy="274200"/>
          </a:xfrm>
          <a:prstGeom prst="rect">
            <a:avLst/>
          </a:prstGeom>
          <a:noFill/>
          <a:ln>
            <a:noFill/>
          </a:ln>
        </p:spPr>
      </p:sp>
      <p:sp>
        <p:nvSpPr>
          <p:cNvPr id="459" name="Google Shape;459;p42"/>
          <p:cNvSpPr>
            <a:spLocks noGrp="1"/>
          </p:cNvSpPr>
          <p:nvPr>
            <p:ph type="pic" idx="9"/>
          </p:nvPr>
        </p:nvSpPr>
        <p:spPr>
          <a:xfrm>
            <a:off x="956298" y="3386908"/>
            <a:ext cx="274200" cy="274200"/>
          </a:xfrm>
          <a:prstGeom prst="rect">
            <a:avLst/>
          </a:prstGeom>
          <a:noFill/>
          <a:ln>
            <a:noFill/>
          </a:ln>
        </p:spPr>
      </p:sp>
      <p:sp>
        <p:nvSpPr>
          <p:cNvPr id="460" name="Google Shape;460;p42"/>
          <p:cNvSpPr>
            <a:spLocks noGrp="1"/>
          </p:cNvSpPr>
          <p:nvPr>
            <p:ph type="pic" idx="13"/>
          </p:nvPr>
        </p:nvSpPr>
        <p:spPr>
          <a:xfrm>
            <a:off x="2937498" y="1891483"/>
            <a:ext cx="274200" cy="274200"/>
          </a:xfrm>
          <a:prstGeom prst="rect">
            <a:avLst/>
          </a:prstGeom>
          <a:noFill/>
          <a:ln>
            <a:noFill/>
          </a:ln>
        </p:spPr>
      </p:sp>
      <p:sp>
        <p:nvSpPr>
          <p:cNvPr id="461" name="Google Shape;461;p42"/>
          <p:cNvSpPr>
            <a:spLocks noGrp="1"/>
          </p:cNvSpPr>
          <p:nvPr>
            <p:ph type="pic" idx="14"/>
          </p:nvPr>
        </p:nvSpPr>
        <p:spPr>
          <a:xfrm>
            <a:off x="2937498" y="2639195"/>
            <a:ext cx="274200" cy="274200"/>
          </a:xfrm>
          <a:prstGeom prst="rect">
            <a:avLst/>
          </a:prstGeom>
          <a:noFill/>
          <a:ln>
            <a:noFill/>
          </a:ln>
        </p:spPr>
      </p:sp>
      <p:sp>
        <p:nvSpPr>
          <p:cNvPr id="462" name="Google Shape;462;p42"/>
          <p:cNvSpPr>
            <a:spLocks noGrp="1"/>
          </p:cNvSpPr>
          <p:nvPr>
            <p:ph type="pic" idx="15"/>
          </p:nvPr>
        </p:nvSpPr>
        <p:spPr>
          <a:xfrm>
            <a:off x="2937498" y="3386908"/>
            <a:ext cx="274200" cy="274200"/>
          </a:xfrm>
          <a:prstGeom prst="rect">
            <a:avLst/>
          </a:prstGeom>
          <a:noFill/>
          <a:ln>
            <a:noFill/>
          </a:ln>
        </p:spPr>
      </p:sp>
      <p:sp>
        <p:nvSpPr>
          <p:cNvPr id="463" name="Google Shape;463;p42"/>
          <p:cNvSpPr>
            <a:spLocks noGrp="1"/>
          </p:cNvSpPr>
          <p:nvPr>
            <p:ph type="pic" idx="16"/>
          </p:nvPr>
        </p:nvSpPr>
        <p:spPr>
          <a:xfrm>
            <a:off x="5019743" y="685835"/>
            <a:ext cx="3771900" cy="3771900"/>
          </a:xfrm>
          <a:prstGeom prst="rect">
            <a:avLst/>
          </a:prstGeom>
          <a:noFill/>
          <a:ln>
            <a:noFill/>
          </a:ln>
        </p:spPr>
      </p:sp>
      <p:cxnSp>
        <p:nvCxnSpPr>
          <p:cNvPr id="464" name="Google Shape;464;p42"/>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465"/>
        <p:cNvGrpSpPr/>
        <p:nvPr/>
      </p:nvGrpSpPr>
      <p:grpSpPr>
        <a:xfrm>
          <a:off x="0" y="0"/>
          <a:ext cx="0" cy="0"/>
          <a:chOff x="0" y="0"/>
          <a:chExt cx="0" cy="0"/>
        </a:xfrm>
      </p:grpSpPr>
      <p:sp>
        <p:nvSpPr>
          <p:cNvPr id="466" name="Google Shape;466;p43"/>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67" name="Google Shape;467;p43"/>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68" name="Google Shape;468;p43"/>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9" name="Google Shape;469;p4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43"/>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471" name="Google Shape;471;p43"/>
          <p:cNvCxnSpPr/>
          <p:nvPr/>
        </p:nvCxnSpPr>
        <p:spPr>
          <a:xfrm>
            <a:off x="792332"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72" name="Google Shape;472;p43"/>
          <p:cNvCxnSpPr/>
          <p:nvPr/>
        </p:nvCxnSpPr>
        <p:spPr>
          <a:xfrm>
            <a:off x="3400450"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73" name="Google Shape;473;p43"/>
          <p:cNvCxnSpPr/>
          <p:nvPr/>
        </p:nvCxnSpPr>
        <p:spPr>
          <a:xfrm>
            <a:off x="6008568"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74" name="Google Shape;474;p43"/>
          <p:cNvCxnSpPr/>
          <p:nvPr/>
        </p:nvCxnSpPr>
        <p:spPr>
          <a:xfrm>
            <a:off x="780980"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75" name="Google Shape;475;p43"/>
          <p:cNvCxnSpPr/>
          <p:nvPr/>
        </p:nvCxnSpPr>
        <p:spPr>
          <a:xfrm>
            <a:off x="3389099"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76" name="Google Shape;476;p43"/>
          <p:cNvCxnSpPr/>
          <p:nvPr/>
        </p:nvCxnSpPr>
        <p:spPr>
          <a:xfrm>
            <a:off x="5997217" y="3141299"/>
            <a:ext cx="0" cy="1238100"/>
          </a:xfrm>
          <a:prstGeom prst="straightConnector1">
            <a:avLst/>
          </a:prstGeom>
          <a:noFill/>
          <a:ln w="28575" cap="rnd" cmpd="sng">
            <a:solidFill>
              <a:srgbClr val="A4C2E8"/>
            </a:solidFill>
            <a:prstDash val="solid"/>
            <a:miter lim="800000"/>
            <a:headEnd type="none" w="sm" len="sm"/>
            <a:tailEnd type="none" w="sm" len="sm"/>
          </a:ln>
        </p:spPr>
      </p:cxnSp>
      <p:sp>
        <p:nvSpPr>
          <p:cNvPr id="477" name="Google Shape;477;p43"/>
          <p:cNvSpPr>
            <a:spLocks noGrp="1"/>
          </p:cNvSpPr>
          <p:nvPr>
            <p:ph type="pic" idx="2"/>
          </p:nvPr>
        </p:nvSpPr>
        <p:spPr>
          <a:xfrm>
            <a:off x="972877" y="1758901"/>
            <a:ext cx="364500" cy="364500"/>
          </a:xfrm>
          <a:prstGeom prst="rect">
            <a:avLst/>
          </a:prstGeom>
          <a:noFill/>
          <a:ln>
            <a:noFill/>
          </a:ln>
        </p:spPr>
      </p:sp>
      <p:sp>
        <p:nvSpPr>
          <p:cNvPr id="478" name="Google Shape;478;p43"/>
          <p:cNvSpPr>
            <a:spLocks noGrp="1"/>
          </p:cNvSpPr>
          <p:nvPr>
            <p:ph type="pic" idx="3"/>
          </p:nvPr>
        </p:nvSpPr>
        <p:spPr>
          <a:xfrm>
            <a:off x="3592346" y="1758901"/>
            <a:ext cx="364500" cy="364500"/>
          </a:xfrm>
          <a:prstGeom prst="rect">
            <a:avLst/>
          </a:prstGeom>
          <a:noFill/>
          <a:ln>
            <a:noFill/>
          </a:ln>
        </p:spPr>
      </p:sp>
      <p:sp>
        <p:nvSpPr>
          <p:cNvPr id="479" name="Google Shape;479;p43"/>
          <p:cNvSpPr>
            <a:spLocks noGrp="1"/>
          </p:cNvSpPr>
          <p:nvPr>
            <p:ph type="pic" idx="4"/>
          </p:nvPr>
        </p:nvSpPr>
        <p:spPr>
          <a:xfrm>
            <a:off x="972877" y="3418352"/>
            <a:ext cx="364500" cy="364500"/>
          </a:xfrm>
          <a:prstGeom prst="rect">
            <a:avLst/>
          </a:prstGeom>
          <a:noFill/>
          <a:ln>
            <a:noFill/>
          </a:ln>
        </p:spPr>
      </p:sp>
      <p:sp>
        <p:nvSpPr>
          <p:cNvPr id="480" name="Google Shape;480;p43"/>
          <p:cNvSpPr>
            <a:spLocks noGrp="1"/>
          </p:cNvSpPr>
          <p:nvPr>
            <p:ph type="pic" idx="5"/>
          </p:nvPr>
        </p:nvSpPr>
        <p:spPr>
          <a:xfrm>
            <a:off x="3592346" y="3418352"/>
            <a:ext cx="364500" cy="364500"/>
          </a:xfrm>
          <a:prstGeom prst="rect">
            <a:avLst/>
          </a:prstGeom>
          <a:noFill/>
          <a:ln>
            <a:noFill/>
          </a:ln>
        </p:spPr>
      </p:sp>
      <p:sp>
        <p:nvSpPr>
          <p:cNvPr id="481" name="Google Shape;481;p43"/>
          <p:cNvSpPr>
            <a:spLocks noGrp="1"/>
          </p:cNvSpPr>
          <p:nvPr>
            <p:ph type="pic" idx="6"/>
          </p:nvPr>
        </p:nvSpPr>
        <p:spPr>
          <a:xfrm>
            <a:off x="6191233" y="1758901"/>
            <a:ext cx="364500" cy="364500"/>
          </a:xfrm>
          <a:prstGeom prst="rect">
            <a:avLst/>
          </a:prstGeom>
          <a:noFill/>
          <a:ln>
            <a:noFill/>
          </a:ln>
        </p:spPr>
      </p:sp>
      <p:sp>
        <p:nvSpPr>
          <p:cNvPr id="482" name="Google Shape;482;p43"/>
          <p:cNvSpPr>
            <a:spLocks noGrp="1"/>
          </p:cNvSpPr>
          <p:nvPr>
            <p:ph type="pic" idx="7"/>
          </p:nvPr>
        </p:nvSpPr>
        <p:spPr>
          <a:xfrm>
            <a:off x="6191233" y="3418352"/>
            <a:ext cx="364500" cy="364500"/>
          </a:xfrm>
          <a:prstGeom prst="rect">
            <a:avLst/>
          </a:prstGeom>
          <a:noFill/>
          <a:ln>
            <a:noFill/>
          </a:ln>
        </p:spPr>
      </p:sp>
      <p:sp>
        <p:nvSpPr>
          <p:cNvPr id="483" name="Google Shape;483;p43"/>
          <p:cNvSpPr txBox="1">
            <a:spLocks noGrp="1"/>
          </p:cNvSpPr>
          <p:nvPr>
            <p:ph type="body" idx="1"/>
          </p:nvPr>
        </p:nvSpPr>
        <p:spPr>
          <a:xfrm>
            <a:off x="92355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4" name="Google Shape;484;p43"/>
          <p:cNvSpPr txBox="1">
            <a:spLocks noGrp="1"/>
          </p:cNvSpPr>
          <p:nvPr>
            <p:ph type="body" idx="8"/>
          </p:nvPr>
        </p:nvSpPr>
        <p:spPr>
          <a:xfrm>
            <a:off x="352061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5" name="Google Shape;485;p43"/>
          <p:cNvSpPr txBox="1">
            <a:spLocks noGrp="1"/>
          </p:cNvSpPr>
          <p:nvPr>
            <p:ph type="body" idx="9"/>
          </p:nvPr>
        </p:nvSpPr>
        <p:spPr>
          <a:xfrm>
            <a:off x="6118789"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6" name="Google Shape;486;p43"/>
          <p:cNvSpPr txBox="1">
            <a:spLocks noGrp="1"/>
          </p:cNvSpPr>
          <p:nvPr>
            <p:ph type="body" idx="13"/>
          </p:nvPr>
        </p:nvSpPr>
        <p:spPr>
          <a:xfrm>
            <a:off x="92355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7" name="Google Shape;487;p43"/>
          <p:cNvSpPr txBox="1">
            <a:spLocks noGrp="1"/>
          </p:cNvSpPr>
          <p:nvPr>
            <p:ph type="body" idx="14"/>
          </p:nvPr>
        </p:nvSpPr>
        <p:spPr>
          <a:xfrm>
            <a:off x="352061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8" name="Google Shape;488;p43"/>
          <p:cNvSpPr txBox="1">
            <a:spLocks noGrp="1"/>
          </p:cNvSpPr>
          <p:nvPr>
            <p:ph type="body" idx="15"/>
          </p:nvPr>
        </p:nvSpPr>
        <p:spPr>
          <a:xfrm>
            <a:off x="6118789"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9" name="Google Shape;489;p43"/>
          <p:cNvSpPr txBox="1">
            <a:spLocks noGrp="1"/>
          </p:cNvSpPr>
          <p:nvPr>
            <p:ph type="body" idx="16"/>
          </p:nvPr>
        </p:nvSpPr>
        <p:spPr>
          <a:xfrm>
            <a:off x="146694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0" name="Google Shape;490;p43"/>
          <p:cNvSpPr txBox="1">
            <a:spLocks noGrp="1"/>
          </p:cNvSpPr>
          <p:nvPr>
            <p:ph type="body" idx="17"/>
          </p:nvPr>
        </p:nvSpPr>
        <p:spPr>
          <a:xfrm>
            <a:off x="146694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1" name="Google Shape;491;p43"/>
          <p:cNvSpPr txBox="1">
            <a:spLocks noGrp="1"/>
          </p:cNvSpPr>
          <p:nvPr>
            <p:ph type="body" idx="18"/>
          </p:nvPr>
        </p:nvSpPr>
        <p:spPr>
          <a:xfrm>
            <a:off x="408882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2" name="Google Shape;492;p43"/>
          <p:cNvSpPr txBox="1">
            <a:spLocks noGrp="1"/>
          </p:cNvSpPr>
          <p:nvPr>
            <p:ph type="body" idx="19"/>
          </p:nvPr>
        </p:nvSpPr>
        <p:spPr>
          <a:xfrm>
            <a:off x="408882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3" name="Google Shape;493;p43"/>
          <p:cNvSpPr txBox="1">
            <a:spLocks noGrp="1"/>
          </p:cNvSpPr>
          <p:nvPr>
            <p:ph type="body" idx="20"/>
          </p:nvPr>
        </p:nvSpPr>
        <p:spPr>
          <a:xfrm>
            <a:off x="6680129"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4" name="Google Shape;494;p43"/>
          <p:cNvSpPr txBox="1">
            <a:spLocks noGrp="1"/>
          </p:cNvSpPr>
          <p:nvPr>
            <p:ph type="body" idx="21"/>
          </p:nvPr>
        </p:nvSpPr>
        <p:spPr>
          <a:xfrm>
            <a:off x="6680129"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495" name="Google Shape;495;p43"/>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496"/>
        <p:cNvGrpSpPr/>
        <p:nvPr/>
      </p:nvGrpSpPr>
      <p:grpSpPr>
        <a:xfrm>
          <a:off x="0" y="0"/>
          <a:ext cx="0" cy="0"/>
          <a:chOff x="0" y="0"/>
          <a:chExt cx="0" cy="0"/>
        </a:xfrm>
      </p:grpSpPr>
      <p:sp>
        <p:nvSpPr>
          <p:cNvPr id="497" name="Google Shape;497;p44"/>
          <p:cNvSpPr/>
          <p:nvPr/>
        </p:nvSpPr>
        <p:spPr>
          <a:xfrm rot="586555">
            <a:off x="-158607" y="4089169"/>
            <a:ext cx="5320276" cy="1476050"/>
          </a:xfrm>
          <a:custGeom>
            <a:avLst/>
            <a:gdLst/>
            <a:ahLst/>
            <a:cxnLst/>
            <a:rect l="l" t="t" r="r" b="b"/>
            <a:pathLst>
              <a:path w="7085165" h="1965699"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4"/>
                </a:cubicBezTo>
                <a:lnTo>
                  <a:pt x="7085165" y="796403"/>
                </a:lnTo>
                <a:lnTo>
                  <a:pt x="333200" y="1965699"/>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98" name="Google Shape;498;p44"/>
          <p:cNvSpPr/>
          <p:nvPr/>
        </p:nvSpPr>
        <p:spPr>
          <a:xfrm rot="-5400000">
            <a:off x="5817351" y="1816850"/>
            <a:ext cx="5143499" cy="1509799"/>
          </a:xfrm>
          <a:custGeom>
            <a:avLst/>
            <a:gdLst/>
            <a:ahLst/>
            <a:cxnLst/>
            <a:rect l="l" t="t" r="r" b="b"/>
            <a:pathLst>
              <a:path w="6857999" h="2013066" extrusionOk="0">
                <a:moveTo>
                  <a:pt x="6857999" y="337994"/>
                </a:moveTo>
                <a:lnTo>
                  <a:pt x="6857999" y="2013066"/>
                </a:lnTo>
                <a:lnTo>
                  <a:pt x="4961154" y="2013066"/>
                </a:lnTo>
                <a:cubicBezTo>
                  <a:pt x="4283821" y="2013066"/>
                  <a:pt x="3606488" y="2013066"/>
                  <a:pt x="2929154" y="2013066"/>
                </a:cubicBezTo>
                <a:cubicBezTo>
                  <a:pt x="2251821" y="2013066"/>
                  <a:pt x="1574488" y="2013065"/>
                  <a:pt x="897154" y="2013065"/>
                </a:cubicBezTo>
                <a:lnTo>
                  <a:pt x="0" y="2013065"/>
                </a:lnTo>
                <a:lnTo>
                  <a:pt x="0" y="263500"/>
                </a:lnTo>
                <a:lnTo>
                  <a:pt x="135154" y="222456"/>
                </a:lnTo>
                <a:cubicBezTo>
                  <a:pt x="389154" y="146940"/>
                  <a:pt x="643154" y="78714"/>
                  <a:pt x="897154" y="39650"/>
                </a:cubicBezTo>
                <a:cubicBezTo>
                  <a:pt x="1574488" y="-60627"/>
                  <a:pt x="2251821" y="36730"/>
                  <a:pt x="2929154" y="247994"/>
                </a:cubicBezTo>
                <a:cubicBezTo>
                  <a:pt x="3606488" y="455363"/>
                  <a:pt x="4283821" y="766903"/>
                  <a:pt x="4961154" y="715305"/>
                </a:cubicBezTo>
                <a:cubicBezTo>
                  <a:pt x="5553820" y="666749"/>
                  <a:pt x="6146487" y="347617"/>
                  <a:pt x="6739154"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99" name="Google Shape;499;p44"/>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0" name="Google Shape;500;p4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01" name="Google Shape;501;p44"/>
          <p:cNvSpPr txBox="1">
            <a:spLocks noGrp="1"/>
          </p:cNvSpPr>
          <p:nvPr>
            <p:ph type="title"/>
          </p:nvPr>
        </p:nvSpPr>
        <p:spPr>
          <a:xfrm>
            <a:off x="728135"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2" name="Google Shape;502;p44"/>
          <p:cNvSpPr txBox="1"/>
          <p:nvPr/>
        </p:nvSpPr>
        <p:spPr>
          <a:xfrm>
            <a:off x="3594919" y="3854654"/>
            <a:ext cx="2116500" cy="435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800"/>
              </a:spcBef>
              <a:spcAft>
                <a:spcPts val="0"/>
              </a:spcAft>
              <a:buClr>
                <a:srgbClr val="6C6463"/>
              </a:buClr>
              <a:buSzPts val="1500"/>
              <a:buFont typeface="Arial"/>
              <a:buNone/>
            </a:pPr>
            <a:endParaRPr sz="2100" b="0" i="0" u="none" strike="noStrike" cap="none">
              <a:solidFill>
                <a:schemeClr val="dk1"/>
              </a:solidFill>
              <a:latin typeface="Gill Sans"/>
              <a:ea typeface="Gill Sans"/>
              <a:cs typeface="Gill Sans"/>
              <a:sym typeface="Gill Sans"/>
            </a:endParaRPr>
          </a:p>
        </p:txBody>
      </p:sp>
      <p:sp>
        <p:nvSpPr>
          <p:cNvPr id="503" name="Google Shape;503;p44"/>
          <p:cNvSpPr txBox="1">
            <a:spLocks noGrp="1"/>
          </p:cNvSpPr>
          <p:nvPr>
            <p:ph type="body" idx="1"/>
          </p:nvPr>
        </p:nvSpPr>
        <p:spPr>
          <a:xfrm>
            <a:off x="826294"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4" name="Google Shape;504;p44"/>
          <p:cNvSpPr txBox="1">
            <a:spLocks noGrp="1"/>
          </p:cNvSpPr>
          <p:nvPr>
            <p:ph type="body" idx="2"/>
          </p:nvPr>
        </p:nvSpPr>
        <p:spPr>
          <a:xfrm>
            <a:off x="826294"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5" name="Google Shape;505;p44"/>
          <p:cNvSpPr txBox="1">
            <a:spLocks noGrp="1"/>
          </p:cNvSpPr>
          <p:nvPr>
            <p:ph type="body" idx="3"/>
          </p:nvPr>
        </p:nvSpPr>
        <p:spPr>
          <a:xfrm>
            <a:off x="826294"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6" name="Google Shape;506;p44"/>
          <p:cNvSpPr txBox="1">
            <a:spLocks noGrp="1"/>
          </p:cNvSpPr>
          <p:nvPr>
            <p:ph type="body" idx="4"/>
          </p:nvPr>
        </p:nvSpPr>
        <p:spPr>
          <a:xfrm>
            <a:off x="3543808"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7" name="Google Shape;507;p44"/>
          <p:cNvSpPr txBox="1">
            <a:spLocks noGrp="1"/>
          </p:cNvSpPr>
          <p:nvPr>
            <p:ph type="body" idx="5"/>
          </p:nvPr>
        </p:nvSpPr>
        <p:spPr>
          <a:xfrm>
            <a:off x="3543808"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8" name="Google Shape;508;p44"/>
          <p:cNvSpPr txBox="1">
            <a:spLocks noGrp="1"/>
          </p:cNvSpPr>
          <p:nvPr>
            <p:ph type="body" idx="6"/>
          </p:nvPr>
        </p:nvSpPr>
        <p:spPr>
          <a:xfrm>
            <a:off x="3543808"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9" name="Google Shape;509;p44"/>
          <p:cNvSpPr txBox="1">
            <a:spLocks noGrp="1"/>
          </p:cNvSpPr>
          <p:nvPr>
            <p:ph type="body" idx="7"/>
          </p:nvPr>
        </p:nvSpPr>
        <p:spPr>
          <a:xfrm>
            <a:off x="6261321"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0" name="Google Shape;510;p44"/>
          <p:cNvSpPr txBox="1">
            <a:spLocks noGrp="1"/>
          </p:cNvSpPr>
          <p:nvPr>
            <p:ph type="body" idx="8"/>
          </p:nvPr>
        </p:nvSpPr>
        <p:spPr>
          <a:xfrm>
            <a:off x="6261321"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1" name="Google Shape;511;p44"/>
          <p:cNvSpPr txBox="1">
            <a:spLocks noGrp="1"/>
          </p:cNvSpPr>
          <p:nvPr>
            <p:ph type="body" idx="9"/>
          </p:nvPr>
        </p:nvSpPr>
        <p:spPr>
          <a:xfrm>
            <a:off x="6261321"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2" name="Google Shape;512;p44"/>
          <p:cNvSpPr>
            <a:spLocks noGrp="1"/>
          </p:cNvSpPr>
          <p:nvPr>
            <p:ph type="pic" idx="13"/>
          </p:nvPr>
        </p:nvSpPr>
        <p:spPr>
          <a:xfrm>
            <a:off x="972877" y="2096002"/>
            <a:ext cx="329700" cy="329700"/>
          </a:xfrm>
          <a:prstGeom prst="rect">
            <a:avLst/>
          </a:prstGeom>
          <a:noFill/>
          <a:ln>
            <a:noFill/>
          </a:ln>
        </p:spPr>
      </p:sp>
      <p:sp>
        <p:nvSpPr>
          <p:cNvPr id="513" name="Google Shape;513;p44"/>
          <p:cNvSpPr>
            <a:spLocks noGrp="1"/>
          </p:cNvSpPr>
          <p:nvPr>
            <p:ph type="pic" idx="14"/>
          </p:nvPr>
        </p:nvSpPr>
        <p:spPr>
          <a:xfrm>
            <a:off x="972877" y="2866227"/>
            <a:ext cx="329700" cy="329700"/>
          </a:xfrm>
          <a:prstGeom prst="rect">
            <a:avLst/>
          </a:prstGeom>
          <a:noFill/>
          <a:ln>
            <a:noFill/>
          </a:ln>
        </p:spPr>
      </p:sp>
      <p:sp>
        <p:nvSpPr>
          <p:cNvPr id="514" name="Google Shape;514;p44"/>
          <p:cNvSpPr>
            <a:spLocks noGrp="1"/>
          </p:cNvSpPr>
          <p:nvPr>
            <p:ph type="pic" idx="15"/>
          </p:nvPr>
        </p:nvSpPr>
        <p:spPr>
          <a:xfrm>
            <a:off x="972877" y="3634768"/>
            <a:ext cx="329700" cy="329700"/>
          </a:xfrm>
          <a:prstGeom prst="rect">
            <a:avLst/>
          </a:prstGeom>
          <a:noFill/>
          <a:ln>
            <a:noFill/>
          </a:ln>
        </p:spPr>
      </p:sp>
      <p:sp>
        <p:nvSpPr>
          <p:cNvPr id="515" name="Google Shape;515;p44"/>
          <p:cNvSpPr>
            <a:spLocks noGrp="1"/>
          </p:cNvSpPr>
          <p:nvPr>
            <p:ph type="pic" idx="16"/>
          </p:nvPr>
        </p:nvSpPr>
        <p:spPr>
          <a:xfrm>
            <a:off x="3802718" y="2096002"/>
            <a:ext cx="329700" cy="329700"/>
          </a:xfrm>
          <a:prstGeom prst="rect">
            <a:avLst/>
          </a:prstGeom>
          <a:noFill/>
          <a:ln>
            <a:noFill/>
          </a:ln>
        </p:spPr>
      </p:sp>
      <p:sp>
        <p:nvSpPr>
          <p:cNvPr id="516" name="Google Shape;516;p44"/>
          <p:cNvSpPr>
            <a:spLocks noGrp="1"/>
          </p:cNvSpPr>
          <p:nvPr>
            <p:ph type="pic" idx="17"/>
          </p:nvPr>
        </p:nvSpPr>
        <p:spPr>
          <a:xfrm>
            <a:off x="3802718" y="2866227"/>
            <a:ext cx="329700" cy="329700"/>
          </a:xfrm>
          <a:prstGeom prst="rect">
            <a:avLst/>
          </a:prstGeom>
          <a:noFill/>
          <a:ln>
            <a:noFill/>
          </a:ln>
        </p:spPr>
      </p:sp>
      <p:sp>
        <p:nvSpPr>
          <p:cNvPr id="517" name="Google Shape;517;p44"/>
          <p:cNvSpPr>
            <a:spLocks noGrp="1"/>
          </p:cNvSpPr>
          <p:nvPr>
            <p:ph type="pic" idx="18"/>
          </p:nvPr>
        </p:nvSpPr>
        <p:spPr>
          <a:xfrm>
            <a:off x="3802718" y="3634768"/>
            <a:ext cx="329700" cy="329700"/>
          </a:xfrm>
          <a:prstGeom prst="rect">
            <a:avLst/>
          </a:prstGeom>
          <a:noFill/>
          <a:ln>
            <a:noFill/>
          </a:ln>
        </p:spPr>
      </p:sp>
      <p:sp>
        <p:nvSpPr>
          <p:cNvPr id="518" name="Google Shape;518;p44"/>
          <p:cNvSpPr>
            <a:spLocks noGrp="1"/>
          </p:cNvSpPr>
          <p:nvPr>
            <p:ph type="pic" idx="19"/>
          </p:nvPr>
        </p:nvSpPr>
        <p:spPr>
          <a:xfrm>
            <a:off x="6486866" y="2096002"/>
            <a:ext cx="329700" cy="329700"/>
          </a:xfrm>
          <a:prstGeom prst="rect">
            <a:avLst/>
          </a:prstGeom>
          <a:noFill/>
          <a:ln>
            <a:noFill/>
          </a:ln>
        </p:spPr>
      </p:sp>
      <p:sp>
        <p:nvSpPr>
          <p:cNvPr id="519" name="Google Shape;519;p44"/>
          <p:cNvSpPr>
            <a:spLocks noGrp="1"/>
          </p:cNvSpPr>
          <p:nvPr>
            <p:ph type="pic" idx="20"/>
          </p:nvPr>
        </p:nvSpPr>
        <p:spPr>
          <a:xfrm>
            <a:off x="6486866" y="2866227"/>
            <a:ext cx="329700" cy="329700"/>
          </a:xfrm>
          <a:prstGeom prst="rect">
            <a:avLst/>
          </a:prstGeom>
          <a:noFill/>
          <a:ln>
            <a:noFill/>
          </a:ln>
        </p:spPr>
      </p:sp>
      <p:sp>
        <p:nvSpPr>
          <p:cNvPr id="520" name="Google Shape;520;p44"/>
          <p:cNvSpPr>
            <a:spLocks noGrp="1"/>
          </p:cNvSpPr>
          <p:nvPr>
            <p:ph type="pic" idx="21"/>
          </p:nvPr>
        </p:nvSpPr>
        <p:spPr>
          <a:xfrm>
            <a:off x="6486866" y="3634768"/>
            <a:ext cx="329700" cy="329700"/>
          </a:xfrm>
          <a:prstGeom prst="rect">
            <a:avLst/>
          </a:prstGeom>
          <a:noFill/>
          <a:ln>
            <a:noFill/>
          </a:ln>
        </p:spPr>
      </p:sp>
      <p:cxnSp>
        <p:nvCxnSpPr>
          <p:cNvPr id="521" name="Google Shape;521;p4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528"/>
        <p:cNvGrpSpPr/>
        <p:nvPr/>
      </p:nvGrpSpPr>
      <p:grpSpPr>
        <a:xfrm>
          <a:off x="0" y="0"/>
          <a:ext cx="0" cy="0"/>
          <a:chOff x="0" y="0"/>
          <a:chExt cx="0" cy="0"/>
        </a:xfrm>
      </p:grpSpPr>
      <p:sp>
        <p:nvSpPr>
          <p:cNvPr id="529" name="Google Shape;529;p4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30" name="Google Shape;530;p46"/>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
        <p:nvSpPr>
          <p:cNvPr id="531" name="Google Shape;531;p46"/>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2" name="Google Shape;532;p46"/>
          <p:cNvSpPr/>
          <p:nvPr/>
        </p:nvSpPr>
        <p:spPr>
          <a:xfrm>
            <a:off x="782400" y="1143000"/>
            <a:ext cx="551100" cy="16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6"/>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34" name="Google Shape;534;p46"/>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35"/>
        <p:cNvGrpSpPr/>
        <p:nvPr/>
      </p:nvGrpSpPr>
      <p:grpSpPr>
        <a:xfrm>
          <a:off x="0" y="0"/>
          <a:ext cx="0" cy="0"/>
          <a:chOff x="0" y="0"/>
          <a:chExt cx="0" cy="0"/>
        </a:xfrm>
      </p:grpSpPr>
      <p:sp>
        <p:nvSpPr>
          <p:cNvPr id="536" name="Google Shape;536;p47"/>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37" name="Google Shape;537;p47"/>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38" name="Google Shape;538;p47"/>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9pPr>
          </a:lstStyle>
          <a:p>
            <a:pPr marL="0" lvl="0" indent="0" algn="r" rtl="0">
              <a:spcBef>
                <a:spcPts val="0"/>
              </a:spcBef>
              <a:spcAft>
                <a:spcPts val="0"/>
              </a:spcAft>
              <a:buNone/>
            </a:pPr>
            <a:r>
              <a:rPr lang="en"/>
              <a:t>|   </a:t>
            </a:r>
            <a:fld id="{00000000-1234-1234-1234-123412341234}" type="slidenum">
              <a:rPr lang="en"/>
              <a:t>‹#›</a:t>
            </a:fld>
            <a:endParaRPr/>
          </a:p>
        </p:txBody>
      </p:sp>
      <p:cxnSp>
        <p:nvCxnSpPr>
          <p:cNvPr id="539" name="Google Shape;539;p47"/>
          <p:cNvCxnSpPr/>
          <p:nvPr/>
        </p:nvCxnSpPr>
        <p:spPr>
          <a:xfrm>
            <a:off x="661337" y="1291534"/>
            <a:ext cx="0" cy="342900"/>
          </a:xfrm>
          <a:prstGeom prst="straightConnector1">
            <a:avLst/>
          </a:prstGeom>
          <a:noFill/>
          <a:ln w="28575" cap="rnd" cmpd="sng">
            <a:solidFill>
              <a:srgbClr val="BA0C2F"/>
            </a:solidFill>
            <a:prstDash val="solid"/>
            <a:miter lim="800000"/>
            <a:headEnd type="none" w="sm" len="sm"/>
            <a:tailEnd type="none" w="sm" len="sm"/>
          </a:ln>
        </p:spPr>
      </p:cxnSp>
      <p:sp>
        <p:nvSpPr>
          <p:cNvPr id="540" name="Google Shape;540;p47"/>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1" name="Google Shape;541;p47"/>
          <p:cNvSpPr txBox="1">
            <a:spLocks noGrp="1"/>
          </p:cNvSpPr>
          <p:nvPr>
            <p:ph type="body" idx="1"/>
          </p:nvPr>
        </p:nvSpPr>
        <p:spPr>
          <a:xfrm>
            <a:off x="863204" y="1291829"/>
            <a:ext cx="7652400" cy="3514800"/>
          </a:xfrm>
          <a:prstGeom prst="rect">
            <a:avLst/>
          </a:prstGeom>
          <a:noFill/>
          <a:ln>
            <a:noFill/>
          </a:ln>
        </p:spPr>
        <p:txBody>
          <a:bodyPr spcFirstLastPara="1" wrap="square" lIns="68575" tIns="34275" rIns="68575" bIns="34275" anchor="t" anchorCtr="0">
            <a:noAutofit/>
          </a:bodyPr>
          <a:lstStyle>
            <a:lvl1pPr marL="457200" lvl="0" indent="-304800" algn="l">
              <a:lnSpc>
                <a:spcPct val="90000"/>
              </a:lnSpc>
              <a:spcBef>
                <a:spcPts val="800"/>
              </a:spcBef>
              <a:spcAft>
                <a:spcPts val="0"/>
              </a:spcAft>
              <a:buClr>
                <a:schemeClr val="dk1"/>
              </a:buClr>
              <a:buSzPts val="1200"/>
              <a:buChar char="•"/>
              <a:defRPr>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a:latin typeface="Gill Sans"/>
                <a:ea typeface="Gill Sans"/>
                <a:cs typeface="Gill Sans"/>
                <a:sym typeface="Gill Sans"/>
              </a:defRPr>
            </a:lvl2pPr>
            <a:lvl3pPr marL="1371600" lvl="2" indent="-304800" algn="l">
              <a:lnSpc>
                <a:spcPct val="90000"/>
              </a:lnSpc>
              <a:spcBef>
                <a:spcPts val="400"/>
              </a:spcBef>
              <a:spcAft>
                <a:spcPts val="0"/>
              </a:spcAft>
              <a:buClr>
                <a:schemeClr val="dk1"/>
              </a:buClr>
              <a:buSzPts val="1200"/>
              <a:buChar char="•"/>
              <a:defRPr>
                <a:solidFill>
                  <a:schemeClr val="dk1"/>
                </a:solidFill>
                <a:latin typeface="Gill Sans"/>
                <a:ea typeface="Gill Sans"/>
                <a:cs typeface="Gill Sans"/>
                <a:sym typeface="Gill Sans"/>
              </a:defRPr>
            </a:lvl3pPr>
            <a:lvl4pPr marL="1828800" lvl="3" indent="-304800" algn="l">
              <a:lnSpc>
                <a:spcPct val="90000"/>
              </a:lnSpc>
              <a:spcBef>
                <a:spcPts val="400"/>
              </a:spcBef>
              <a:spcAft>
                <a:spcPts val="0"/>
              </a:spcAft>
              <a:buClr>
                <a:schemeClr val="dk1"/>
              </a:buClr>
              <a:buSzPts val="1200"/>
              <a:buChar char="•"/>
              <a:defRPr>
                <a:solidFill>
                  <a:schemeClr val="dk1"/>
                </a:solidFill>
                <a:latin typeface="Gill Sans"/>
                <a:ea typeface="Gill Sans"/>
                <a:cs typeface="Gill Sans"/>
                <a:sym typeface="Gill Sans"/>
              </a:defRPr>
            </a:lvl4pPr>
            <a:lvl5pPr marL="2286000" lvl="4" indent="-304800" algn="l">
              <a:lnSpc>
                <a:spcPct val="90000"/>
              </a:lnSpc>
              <a:spcBef>
                <a:spcPts val="400"/>
              </a:spcBef>
              <a:spcAft>
                <a:spcPts val="0"/>
              </a:spcAft>
              <a:buClr>
                <a:schemeClr val="dk1"/>
              </a:buClr>
              <a:buSzPts val="1200"/>
              <a:buChar char="•"/>
              <a:defRPr>
                <a:solidFill>
                  <a:schemeClr val="dk1"/>
                </a:solidFill>
                <a:latin typeface="Gill Sans"/>
                <a:ea typeface="Gill Sans"/>
                <a:cs typeface="Gill Sans"/>
                <a:sym typeface="Gill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42"/>
        <p:cNvGrpSpPr/>
        <p:nvPr/>
      </p:nvGrpSpPr>
      <p:grpSpPr>
        <a:xfrm>
          <a:off x="0" y="0"/>
          <a:ext cx="0" cy="0"/>
          <a:chOff x="0" y="0"/>
          <a:chExt cx="0" cy="0"/>
        </a:xfrm>
      </p:grpSpPr>
      <p:sp>
        <p:nvSpPr>
          <p:cNvPr id="543" name="Google Shape;543;p48"/>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44" name="Google Shape;544;p48"/>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45" name="Google Shape;545;p4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46" name="Google Shape;546;p48"/>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7_Blank">
  <p:cSld name="7_Blank">
    <p:bg>
      <p:bgPr>
        <a:solidFill>
          <a:schemeClr val="dk2"/>
        </a:solidFill>
        <a:effectLst/>
      </p:bgPr>
    </p:bg>
    <p:spTree>
      <p:nvGrpSpPr>
        <p:cNvPr id="1" name="Shape 547"/>
        <p:cNvGrpSpPr/>
        <p:nvPr/>
      </p:nvGrpSpPr>
      <p:grpSpPr>
        <a:xfrm>
          <a:off x="0" y="0"/>
          <a:ext cx="0" cy="0"/>
          <a:chOff x="0" y="0"/>
          <a:chExt cx="0" cy="0"/>
        </a:xfrm>
      </p:grpSpPr>
      <p:pic>
        <p:nvPicPr>
          <p:cNvPr id="548" name="Google Shape;548;p49"/>
          <p:cNvPicPr preferRelativeResize="0"/>
          <p:nvPr/>
        </p:nvPicPr>
        <p:blipFill rotWithShape="1">
          <a:blip r:embed="rId2">
            <a:alphaModFix/>
          </a:blip>
          <a:srcRect l="66831" b="7781"/>
          <a:stretch/>
        </p:blipFill>
        <p:spPr>
          <a:xfrm rot="10057864" flipH="1">
            <a:off x="115973" y="-430994"/>
            <a:ext cx="4183627" cy="2584664"/>
          </a:xfrm>
          <a:prstGeom prst="rect">
            <a:avLst/>
          </a:prstGeom>
          <a:noFill/>
          <a:ln>
            <a:noFill/>
          </a:ln>
        </p:spPr>
      </p:pic>
      <p:pic>
        <p:nvPicPr>
          <p:cNvPr id="549" name="Google Shape;549;p49"/>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550" name="Google Shape;550;p49"/>
          <p:cNvSpPr/>
          <p:nvPr/>
        </p:nvSpPr>
        <p:spPr>
          <a:xfrm>
            <a:off x="5056968" y="199277"/>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551" name="Google Shape;551;p49"/>
          <p:cNvSpPr/>
          <p:nvPr/>
        </p:nvSpPr>
        <p:spPr>
          <a:xfrm>
            <a:off x="404209" y="2571750"/>
            <a:ext cx="326100" cy="326100"/>
          </a:xfrm>
          <a:prstGeom prst="ellipse">
            <a:avLst/>
          </a:prstGeom>
          <a:solidFill>
            <a:srgbClr val="002F6C">
              <a:alpha val="7843"/>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552" name="Google Shape;552;p49"/>
          <p:cNvSpPr/>
          <p:nvPr/>
        </p:nvSpPr>
        <p:spPr>
          <a:xfrm>
            <a:off x="2086286" y="3142932"/>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553" name="Google Shape;553;p49"/>
          <p:cNvSpPr txBox="1">
            <a:spLocks noGrp="1"/>
          </p:cNvSpPr>
          <p:nvPr>
            <p:ph type="title"/>
          </p:nvPr>
        </p:nvSpPr>
        <p:spPr>
          <a:xfrm>
            <a:off x="628650" y="510326"/>
            <a:ext cx="7886700" cy="64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600"/>
              <a:buFont typeface="Gill Sans"/>
              <a:buNone/>
              <a:defRPr sz="3600" b="1">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4" name="Google Shape;554;p49"/>
          <p:cNvSpPr txBox="1">
            <a:spLocks noGrp="1"/>
          </p:cNvSpPr>
          <p:nvPr>
            <p:ph type="sldNum" idx="12"/>
          </p:nvPr>
        </p:nvSpPr>
        <p:spPr>
          <a:xfrm>
            <a:off x="5981218" y="4857652"/>
            <a:ext cx="2994600" cy="207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ue/Gray 1 Content">
  <p:cSld name="Blue/Gray 1 Content">
    <p:spTree>
      <p:nvGrpSpPr>
        <p:cNvPr id="1" name="Shape 555"/>
        <p:cNvGrpSpPr/>
        <p:nvPr/>
      </p:nvGrpSpPr>
      <p:grpSpPr>
        <a:xfrm>
          <a:off x="0" y="0"/>
          <a:ext cx="0" cy="0"/>
          <a:chOff x="0" y="0"/>
          <a:chExt cx="0" cy="0"/>
        </a:xfrm>
      </p:grpSpPr>
      <p:sp>
        <p:nvSpPr>
          <p:cNvPr id="556" name="Google Shape;556;p50"/>
          <p:cNvSpPr txBox="1">
            <a:spLocks noGrp="1"/>
          </p:cNvSpPr>
          <p:nvPr>
            <p:ph type="body" idx="1"/>
          </p:nvPr>
        </p:nvSpPr>
        <p:spPr>
          <a:xfrm>
            <a:off x="685800" y="1200150"/>
            <a:ext cx="7772400" cy="3429000"/>
          </a:xfrm>
          <a:prstGeom prst="rect">
            <a:avLst/>
          </a:prstGeom>
          <a:noFill/>
          <a:ln>
            <a:noFill/>
          </a:ln>
        </p:spPr>
        <p:txBody>
          <a:bodyPr spcFirstLastPara="1" wrap="square" lIns="51425" tIns="25700" rIns="51425" bIns="25700" anchor="t" anchorCtr="0">
            <a:noAutofit/>
          </a:bodyPr>
          <a:lstStyle>
            <a:lvl1pPr marL="457200" lvl="0" indent="-298450" algn="l">
              <a:lnSpc>
                <a:spcPct val="100000"/>
              </a:lnSpc>
              <a:spcBef>
                <a:spcPts val="0"/>
              </a:spcBef>
              <a:spcAft>
                <a:spcPts val="0"/>
              </a:spcAft>
              <a:buClr>
                <a:srgbClr val="6C6463"/>
              </a:buClr>
              <a:buSzPts val="1100"/>
              <a:buChar char="•"/>
              <a:defRPr sz="1100"/>
            </a:lvl1pPr>
            <a:lvl2pPr marL="914400" lvl="1" indent="-298450" algn="l">
              <a:lnSpc>
                <a:spcPct val="100000"/>
              </a:lnSpc>
              <a:spcBef>
                <a:spcPts val="800"/>
              </a:spcBef>
              <a:spcAft>
                <a:spcPts val="0"/>
              </a:spcAft>
              <a:buClr>
                <a:srgbClr val="6C6463"/>
              </a:buClr>
              <a:buSzPts val="1100"/>
              <a:buChar char="–"/>
              <a:defRPr sz="1100"/>
            </a:lvl2pPr>
            <a:lvl3pPr marL="1371600" lvl="2" indent="-298450" algn="l">
              <a:lnSpc>
                <a:spcPct val="100000"/>
              </a:lnSpc>
              <a:spcBef>
                <a:spcPts val="800"/>
              </a:spcBef>
              <a:spcAft>
                <a:spcPts val="0"/>
              </a:spcAft>
              <a:buClr>
                <a:srgbClr val="6C6463"/>
              </a:buClr>
              <a:buSzPts val="1100"/>
              <a:buChar char="•"/>
              <a:defRPr sz="1100"/>
            </a:lvl3pPr>
            <a:lvl4pPr marL="1828800" lvl="3" indent="-298450" algn="l">
              <a:lnSpc>
                <a:spcPct val="100000"/>
              </a:lnSpc>
              <a:spcBef>
                <a:spcPts val="300"/>
              </a:spcBef>
              <a:spcAft>
                <a:spcPts val="0"/>
              </a:spcAft>
              <a:buClr>
                <a:srgbClr val="6C6463"/>
              </a:buClr>
              <a:buSzPts val="1100"/>
              <a:buChar char="–"/>
              <a:defRPr sz="1100"/>
            </a:lvl4pPr>
            <a:lvl5pPr marL="2286000" lvl="4" indent="-298450" algn="l">
              <a:lnSpc>
                <a:spcPct val="100000"/>
              </a:lnSpc>
              <a:spcBef>
                <a:spcPts val="300"/>
              </a:spcBef>
              <a:spcAft>
                <a:spcPts val="0"/>
              </a:spcAft>
              <a:buClr>
                <a:srgbClr val="6C6463"/>
              </a:buClr>
              <a:buSzPts val="1100"/>
              <a:buChar char="»"/>
              <a:defRPr sz="1100"/>
            </a:lvl5pPr>
            <a:lvl6pPr marL="2743200" lvl="5" indent="-298450" algn="l">
              <a:lnSpc>
                <a:spcPct val="100000"/>
              </a:lnSpc>
              <a:spcBef>
                <a:spcPts val="300"/>
              </a:spcBef>
              <a:spcAft>
                <a:spcPts val="0"/>
              </a:spcAft>
              <a:buClr>
                <a:schemeClr val="dk1"/>
              </a:buClr>
              <a:buSzPts val="1100"/>
              <a:buChar char="•"/>
              <a:defRPr sz="1100"/>
            </a:lvl6pPr>
            <a:lvl7pPr marL="3200400" lvl="6" indent="-298450" algn="l">
              <a:lnSpc>
                <a:spcPct val="100000"/>
              </a:lnSpc>
              <a:spcBef>
                <a:spcPts val="300"/>
              </a:spcBef>
              <a:spcAft>
                <a:spcPts val="0"/>
              </a:spcAft>
              <a:buClr>
                <a:schemeClr val="dk1"/>
              </a:buClr>
              <a:buSzPts val="1100"/>
              <a:buChar char="•"/>
              <a:defRPr sz="1100"/>
            </a:lvl7pPr>
            <a:lvl8pPr marL="3657600" lvl="7" indent="-298450" algn="l">
              <a:lnSpc>
                <a:spcPct val="100000"/>
              </a:lnSpc>
              <a:spcBef>
                <a:spcPts val="300"/>
              </a:spcBef>
              <a:spcAft>
                <a:spcPts val="0"/>
              </a:spcAft>
              <a:buClr>
                <a:schemeClr val="dk1"/>
              </a:buClr>
              <a:buSzPts val="1100"/>
              <a:buChar char="•"/>
              <a:defRPr sz="1100"/>
            </a:lvl8pPr>
            <a:lvl9pPr marL="4114800" lvl="8" indent="-298450" algn="l">
              <a:lnSpc>
                <a:spcPct val="100000"/>
              </a:lnSpc>
              <a:spcBef>
                <a:spcPts val="300"/>
              </a:spcBef>
              <a:spcAft>
                <a:spcPts val="0"/>
              </a:spcAft>
              <a:buClr>
                <a:schemeClr val="dk1"/>
              </a:buClr>
              <a:buSzPts val="1100"/>
              <a:buChar char="•"/>
              <a:defRPr sz="1100"/>
            </a:lvl9pPr>
          </a:lstStyle>
          <a:p>
            <a:endParaRPr/>
          </a:p>
        </p:txBody>
      </p:sp>
      <p:sp>
        <p:nvSpPr>
          <p:cNvPr id="557" name="Google Shape;557;p50"/>
          <p:cNvSpPr txBox="1">
            <a:spLocks noGrp="1"/>
          </p:cNvSpPr>
          <p:nvPr>
            <p:ph type="dt" idx="10"/>
          </p:nvPr>
        </p:nvSpPr>
        <p:spPr>
          <a:xfrm>
            <a:off x="152400" y="4890700"/>
            <a:ext cx="2133600" cy="1386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6C6463"/>
              </a:buClr>
              <a:buSzPts val="800"/>
              <a:buFont typeface="Gill Sans"/>
              <a:buNone/>
              <a:defRPr sz="5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9pPr>
          </a:lstStyle>
          <a:p>
            <a:endParaRPr/>
          </a:p>
        </p:txBody>
      </p:sp>
      <p:sp>
        <p:nvSpPr>
          <p:cNvPr id="558" name="Google Shape;558;p50"/>
          <p:cNvSpPr txBox="1">
            <a:spLocks noGrp="1"/>
          </p:cNvSpPr>
          <p:nvPr>
            <p:ph type="ftr" idx="11"/>
          </p:nvPr>
        </p:nvSpPr>
        <p:spPr>
          <a:xfrm>
            <a:off x="3124200" y="4890700"/>
            <a:ext cx="2895600" cy="138600"/>
          </a:xfrm>
          <a:prstGeom prst="rect">
            <a:avLst/>
          </a:prstGeom>
          <a:noFill/>
          <a:ln>
            <a:noFill/>
          </a:ln>
        </p:spPr>
        <p:txBody>
          <a:bodyPr spcFirstLastPara="1" wrap="square" lIns="51425" tIns="25700" rIns="51425" bIns="25700" anchor="ctr" anchorCtr="0">
            <a:noAutofit/>
          </a:bodyPr>
          <a:lstStyle>
            <a:lvl1pPr lvl="0" algn="ctr">
              <a:lnSpc>
                <a:spcPct val="100000"/>
              </a:lnSpc>
              <a:spcBef>
                <a:spcPts val="0"/>
              </a:spcBef>
              <a:spcAft>
                <a:spcPts val="0"/>
              </a:spcAft>
              <a:buClr>
                <a:srgbClr val="6C6463"/>
              </a:buClr>
              <a:buSzPts val="800"/>
              <a:buFont typeface="Gill Sans"/>
              <a:buNone/>
              <a:defRPr sz="500" b="0" i="0">
                <a:solidFill>
                  <a:srgbClr val="6C6463"/>
                </a:solidFill>
                <a:latin typeface="Gill Sans"/>
                <a:ea typeface="Gill Sans"/>
                <a:cs typeface="Gill Sans"/>
                <a:sym typeface="Gill Sans"/>
              </a:defRPr>
            </a:lvl1pPr>
            <a:lvl2pPr lvl="1" algn="l">
              <a:lnSpc>
                <a:spcPct val="100000"/>
              </a:lnSpc>
              <a:spcBef>
                <a:spcPts val="0"/>
              </a:spcBef>
              <a:spcAft>
                <a:spcPts val="0"/>
              </a:spcAft>
              <a:buClr>
                <a:schemeClr val="dk1"/>
              </a:buClr>
              <a:buSzPts val="800"/>
              <a:buFont typeface="Gill Sans"/>
              <a:buNone/>
              <a:defRPr sz="1100"/>
            </a:lvl2pPr>
            <a:lvl3pPr lvl="2" algn="l">
              <a:lnSpc>
                <a:spcPct val="100000"/>
              </a:lnSpc>
              <a:spcBef>
                <a:spcPts val="0"/>
              </a:spcBef>
              <a:spcAft>
                <a:spcPts val="0"/>
              </a:spcAft>
              <a:buClr>
                <a:schemeClr val="dk1"/>
              </a:buClr>
              <a:buSzPts val="800"/>
              <a:buFont typeface="Gill Sans"/>
              <a:buNone/>
              <a:defRPr sz="1100"/>
            </a:lvl3pPr>
            <a:lvl4pPr lvl="3" algn="l">
              <a:lnSpc>
                <a:spcPct val="100000"/>
              </a:lnSpc>
              <a:spcBef>
                <a:spcPts val="0"/>
              </a:spcBef>
              <a:spcAft>
                <a:spcPts val="0"/>
              </a:spcAft>
              <a:buClr>
                <a:schemeClr val="dk1"/>
              </a:buClr>
              <a:buSzPts val="800"/>
              <a:buFont typeface="Gill Sans"/>
              <a:buNone/>
              <a:defRPr sz="1100"/>
            </a:lvl4pPr>
            <a:lvl5pPr lvl="4" algn="l">
              <a:lnSpc>
                <a:spcPct val="100000"/>
              </a:lnSpc>
              <a:spcBef>
                <a:spcPts val="0"/>
              </a:spcBef>
              <a:spcAft>
                <a:spcPts val="0"/>
              </a:spcAft>
              <a:buClr>
                <a:schemeClr val="dk1"/>
              </a:buClr>
              <a:buSzPts val="800"/>
              <a:buFont typeface="Gill Sans"/>
              <a:buNone/>
              <a:defRPr sz="1100"/>
            </a:lvl5pPr>
            <a:lvl6pPr lvl="5" algn="l">
              <a:lnSpc>
                <a:spcPct val="100000"/>
              </a:lnSpc>
              <a:spcBef>
                <a:spcPts val="0"/>
              </a:spcBef>
              <a:spcAft>
                <a:spcPts val="0"/>
              </a:spcAft>
              <a:buClr>
                <a:schemeClr val="dk1"/>
              </a:buClr>
              <a:buSzPts val="800"/>
              <a:buFont typeface="Gill Sans"/>
              <a:buNone/>
              <a:defRPr sz="1100"/>
            </a:lvl6pPr>
            <a:lvl7pPr lvl="6" algn="l">
              <a:lnSpc>
                <a:spcPct val="100000"/>
              </a:lnSpc>
              <a:spcBef>
                <a:spcPts val="0"/>
              </a:spcBef>
              <a:spcAft>
                <a:spcPts val="0"/>
              </a:spcAft>
              <a:buClr>
                <a:schemeClr val="dk1"/>
              </a:buClr>
              <a:buSzPts val="800"/>
              <a:buFont typeface="Gill Sans"/>
              <a:buNone/>
              <a:defRPr sz="1100"/>
            </a:lvl7pPr>
            <a:lvl8pPr lvl="7" algn="l">
              <a:lnSpc>
                <a:spcPct val="100000"/>
              </a:lnSpc>
              <a:spcBef>
                <a:spcPts val="0"/>
              </a:spcBef>
              <a:spcAft>
                <a:spcPts val="0"/>
              </a:spcAft>
              <a:buClr>
                <a:schemeClr val="dk1"/>
              </a:buClr>
              <a:buSzPts val="800"/>
              <a:buFont typeface="Gill Sans"/>
              <a:buNone/>
              <a:defRPr sz="1100"/>
            </a:lvl8pPr>
            <a:lvl9pPr lvl="8" algn="l">
              <a:lnSpc>
                <a:spcPct val="100000"/>
              </a:lnSpc>
              <a:spcBef>
                <a:spcPts val="0"/>
              </a:spcBef>
              <a:spcAft>
                <a:spcPts val="0"/>
              </a:spcAft>
              <a:buClr>
                <a:schemeClr val="dk1"/>
              </a:buClr>
              <a:buSzPts val="800"/>
              <a:buFont typeface="Gill Sans"/>
              <a:buNone/>
              <a:defRPr sz="1100"/>
            </a:lvl9pPr>
          </a:lstStyle>
          <a:p>
            <a:endParaRPr/>
          </a:p>
        </p:txBody>
      </p:sp>
      <p:sp>
        <p:nvSpPr>
          <p:cNvPr id="559" name="Google Shape;559;p50"/>
          <p:cNvSpPr txBox="1">
            <a:spLocks noGrp="1"/>
          </p:cNvSpPr>
          <p:nvPr>
            <p:ph type="sldNum" idx="12"/>
          </p:nvPr>
        </p:nvSpPr>
        <p:spPr>
          <a:xfrm>
            <a:off x="6858000" y="4890700"/>
            <a:ext cx="2133600" cy="1386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60" name="Google Shape;560;p50"/>
          <p:cNvSpPr txBox="1">
            <a:spLocks noGrp="1"/>
          </p:cNvSpPr>
          <p:nvPr>
            <p:ph type="title"/>
          </p:nvPr>
        </p:nvSpPr>
        <p:spPr>
          <a:xfrm>
            <a:off x="686104" y="636285"/>
            <a:ext cx="7772400" cy="392400"/>
          </a:xfrm>
          <a:prstGeom prst="rect">
            <a:avLst/>
          </a:prstGeom>
          <a:noFill/>
          <a:ln>
            <a:noFill/>
          </a:ln>
        </p:spPr>
        <p:txBody>
          <a:bodyPr spcFirstLastPara="1" wrap="square" lIns="51425" tIns="25700" rIns="51425" bIns="25700" anchor="b" anchorCtr="0">
            <a:noAutofit/>
          </a:bodyPr>
          <a:lstStyle>
            <a:lvl1pPr lvl="0" algn="l">
              <a:lnSpc>
                <a:spcPct val="100000"/>
              </a:lnSpc>
              <a:spcBef>
                <a:spcPts val="0"/>
              </a:spcBef>
              <a:spcAft>
                <a:spcPts val="0"/>
              </a:spcAft>
              <a:buClr>
                <a:srgbClr val="0067B9"/>
              </a:buClr>
              <a:buSzPts val="1800"/>
              <a:buFont typeface="Gill Sans"/>
              <a:buNone/>
              <a:defRPr sz="1100">
                <a:solidFill>
                  <a:srgbClr val="0067B9"/>
                </a:solidFill>
              </a:defRPr>
            </a:lvl1pPr>
            <a:lvl2pPr lvl="1" algn="l">
              <a:lnSpc>
                <a:spcPct val="100000"/>
              </a:lnSpc>
              <a:spcBef>
                <a:spcPts val="0"/>
              </a:spcBef>
              <a:spcAft>
                <a:spcPts val="0"/>
              </a:spcAft>
              <a:buSzPts val="800"/>
              <a:buNone/>
              <a:defRPr sz="1100"/>
            </a:lvl2pPr>
            <a:lvl3pPr lvl="2" algn="l">
              <a:lnSpc>
                <a:spcPct val="100000"/>
              </a:lnSpc>
              <a:spcBef>
                <a:spcPts val="0"/>
              </a:spcBef>
              <a:spcAft>
                <a:spcPts val="0"/>
              </a:spcAft>
              <a:buSzPts val="800"/>
              <a:buNone/>
              <a:defRPr sz="1100"/>
            </a:lvl3pPr>
            <a:lvl4pPr lvl="3" algn="l">
              <a:lnSpc>
                <a:spcPct val="100000"/>
              </a:lnSpc>
              <a:spcBef>
                <a:spcPts val="0"/>
              </a:spcBef>
              <a:spcAft>
                <a:spcPts val="0"/>
              </a:spcAft>
              <a:buSzPts val="800"/>
              <a:buNone/>
              <a:defRPr sz="1100"/>
            </a:lvl4pPr>
            <a:lvl5pPr lvl="4" algn="l">
              <a:lnSpc>
                <a:spcPct val="100000"/>
              </a:lnSpc>
              <a:spcBef>
                <a:spcPts val="0"/>
              </a:spcBef>
              <a:spcAft>
                <a:spcPts val="0"/>
              </a:spcAft>
              <a:buSzPts val="800"/>
              <a:buNone/>
              <a:defRPr sz="1100"/>
            </a:lvl5pPr>
            <a:lvl6pPr lvl="5" algn="l">
              <a:lnSpc>
                <a:spcPct val="100000"/>
              </a:lnSpc>
              <a:spcBef>
                <a:spcPts val="0"/>
              </a:spcBef>
              <a:spcAft>
                <a:spcPts val="0"/>
              </a:spcAft>
              <a:buSzPts val="800"/>
              <a:buNone/>
              <a:defRPr sz="1100"/>
            </a:lvl6pPr>
            <a:lvl7pPr lvl="6" algn="l">
              <a:lnSpc>
                <a:spcPct val="100000"/>
              </a:lnSpc>
              <a:spcBef>
                <a:spcPts val="0"/>
              </a:spcBef>
              <a:spcAft>
                <a:spcPts val="0"/>
              </a:spcAft>
              <a:buSzPts val="800"/>
              <a:buNone/>
              <a:defRPr sz="1100"/>
            </a:lvl7pPr>
            <a:lvl8pPr lvl="7" algn="l">
              <a:lnSpc>
                <a:spcPct val="100000"/>
              </a:lnSpc>
              <a:spcBef>
                <a:spcPts val="0"/>
              </a:spcBef>
              <a:spcAft>
                <a:spcPts val="0"/>
              </a:spcAft>
              <a:buSzPts val="800"/>
              <a:buNone/>
              <a:defRPr sz="1100"/>
            </a:lvl8pPr>
            <a:lvl9pPr lvl="8" algn="l">
              <a:lnSpc>
                <a:spcPct val="100000"/>
              </a:lnSpc>
              <a:spcBef>
                <a:spcPts val="0"/>
              </a:spcBef>
              <a:spcAft>
                <a:spcPts val="0"/>
              </a:spcAft>
              <a:buSzPts val="800"/>
              <a:buNone/>
              <a:defRPr sz="1100"/>
            </a:lvl9pPr>
          </a:lstStyle>
          <a:p>
            <a:endParaRPr/>
          </a:p>
        </p:txBody>
      </p:sp>
      <p:sp>
        <p:nvSpPr>
          <p:cNvPr id="561" name="Google Shape;561;p50"/>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62" name="Google Shape;562;p50"/>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63" name="Google Shape;563;p50"/>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5">
  <p:cSld name="1_5">
    <p:spTree>
      <p:nvGrpSpPr>
        <p:cNvPr id="1" name="Shape 564"/>
        <p:cNvGrpSpPr/>
        <p:nvPr/>
      </p:nvGrpSpPr>
      <p:grpSpPr>
        <a:xfrm>
          <a:off x="0" y="0"/>
          <a:ext cx="0" cy="0"/>
          <a:chOff x="0" y="0"/>
          <a:chExt cx="0" cy="0"/>
        </a:xfrm>
      </p:grpSpPr>
      <p:sp>
        <p:nvSpPr>
          <p:cNvPr id="565" name="Google Shape;565;p51"/>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66" name="Google Shape;566;p51"/>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67" name="Google Shape;567;p5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68" name="Google Shape;568;p51"/>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569" name="Google Shape;569;p51"/>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Gray 1 Content">
  <p:cSld name="Red/Gray 1 Content">
    <p:spTree>
      <p:nvGrpSpPr>
        <p:cNvPr id="1" name="Shape 570"/>
        <p:cNvGrpSpPr/>
        <p:nvPr/>
      </p:nvGrpSpPr>
      <p:grpSpPr>
        <a:xfrm>
          <a:off x="0" y="0"/>
          <a:ext cx="0" cy="0"/>
          <a:chOff x="0" y="0"/>
          <a:chExt cx="0" cy="0"/>
        </a:xfrm>
      </p:grpSpPr>
      <p:sp>
        <p:nvSpPr>
          <p:cNvPr id="571" name="Google Shape;571;p52"/>
          <p:cNvSpPr txBox="1">
            <a:spLocks noGrp="1"/>
          </p:cNvSpPr>
          <p:nvPr>
            <p:ph type="sldNum" idx="12"/>
          </p:nvPr>
        </p:nvSpPr>
        <p:spPr>
          <a:xfrm>
            <a:off x="6858000" y="4806072"/>
            <a:ext cx="2133600" cy="184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72" name="Google Shape;572;p52"/>
          <p:cNvSpPr txBox="1">
            <a:spLocks noGrp="1"/>
          </p:cNvSpPr>
          <p:nvPr>
            <p:ph type="title"/>
          </p:nvPr>
        </p:nvSpPr>
        <p:spPr>
          <a:xfrm>
            <a:off x="686104" y="677485"/>
            <a:ext cx="7772400" cy="458100"/>
          </a:xfrm>
          <a:prstGeom prst="rect">
            <a:avLst/>
          </a:prstGeom>
          <a:noFill/>
          <a:ln>
            <a:noFill/>
          </a:ln>
        </p:spPr>
        <p:txBody>
          <a:bodyPr spcFirstLastPara="1" wrap="square" lIns="68575" tIns="68575" rIns="68575" bIns="68575" anchor="b" anchorCtr="0">
            <a:noAutofit/>
          </a:bodyPr>
          <a:lstStyle>
            <a:lvl1pPr marR="0" lvl="0" algn="l">
              <a:lnSpc>
                <a:spcPct val="100000"/>
              </a:lnSpc>
              <a:spcBef>
                <a:spcPts val="0"/>
              </a:spcBef>
              <a:spcAft>
                <a:spcPts val="0"/>
              </a:spcAft>
              <a:buClr>
                <a:srgbClr val="BA0C2F"/>
              </a:buClr>
              <a:buSzPts val="1100"/>
              <a:buFont typeface="Arial"/>
              <a:buNone/>
              <a:defRPr sz="2400" b="0" i="0" u="none" strike="noStrike" cap="none">
                <a:solidFill>
                  <a:srgbClr val="BA0C2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3" name="Google Shape;573;p52"/>
          <p:cNvSpPr txBox="1">
            <a:spLocks noGrp="1"/>
          </p:cNvSpPr>
          <p:nvPr>
            <p:ph type="body" idx="1"/>
          </p:nvPr>
        </p:nvSpPr>
        <p:spPr>
          <a:xfrm>
            <a:off x="685800" y="1286662"/>
            <a:ext cx="7772400" cy="3174900"/>
          </a:xfrm>
          <a:prstGeom prst="rect">
            <a:avLst/>
          </a:prstGeom>
          <a:noFill/>
          <a:ln>
            <a:noFill/>
          </a:ln>
        </p:spPr>
        <p:txBody>
          <a:bodyPr spcFirstLastPara="1" wrap="square" lIns="68575" tIns="68575" rIns="68575" bIns="68575" anchor="t" anchorCtr="0">
            <a:noAutofit/>
          </a:bodyPr>
          <a:lstStyle>
            <a:lvl1pPr marL="457200" marR="0" lvl="0" indent="-304800" algn="l">
              <a:lnSpc>
                <a:spcPct val="100000"/>
              </a:lnSpc>
              <a:spcBef>
                <a:spcPts val="0"/>
              </a:spcBef>
              <a:spcAft>
                <a:spcPts val="0"/>
              </a:spcAft>
              <a:buClr>
                <a:srgbClr val="6C6463"/>
              </a:buClr>
              <a:buSzPts val="1200"/>
              <a:buFont typeface="Arial"/>
              <a:buChar char="•"/>
              <a:defRPr sz="1600" b="0" i="0" u="none" strike="noStrike" cap="none">
                <a:solidFill>
                  <a:srgbClr val="6C6463"/>
                </a:solidFill>
                <a:latin typeface="Arial"/>
                <a:ea typeface="Arial"/>
                <a:cs typeface="Arial"/>
                <a:sym typeface="Arial"/>
              </a:defRPr>
            </a:lvl1pPr>
            <a:lvl2pPr marL="914400" marR="0" lvl="1" indent="-304800" algn="l">
              <a:lnSpc>
                <a:spcPct val="100000"/>
              </a:lnSpc>
              <a:spcBef>
                <a:spcPts val="800"/>
              </a:spcBef>
              <a:spcAft>
                <a:spcPts val="0"/>
              </a:spcAft>
              <a:buClr>
                <a:srgbClr val="6C6463"/>
              </a:buClr>
              <a:buSzPts val="1200"/>
              <a:buFont typeface="Arial"/>
              <a:buChar char="–"/>
              <a:defRPr sz="1600" b="0" i="0" u="none" strike="noStrike" cap="none">
                <a:solidFill>
                  <a:srgbClr val="6C6463"/>
                </a:solidFill>
                <a:latin typeface="Arial"/>
                <a:ea typeface="Arial"/>
                <a:cs typeface="Arial"/>
                <a:sym typeface="Arial"/>
              </a:defRPr>
            </a:lvl2pPr>
            <a:lvl3pPr marL="1371600" marR="0" lvl="2" indent="-317500" algn="l">
              <a:lnSpc>
                <a:spcPct val="100000"/>
              </a:lnSpc>
              <a:spcBef>
                <a:spcPts val="800"/>
              </a:spcBef>
              <a:spcAft>
                <a:spcPts val="0"/>
              </a:spcAft>
              <a:buClr>
                <a:srgbClr val="6C6463"/>
              </a:buClr>
              <a:buSzPts val="1400"/>
              <a:buFont typeface="Arial"/>
              <a:buChar char="•"/>
              <a:defRPr sz="1800" b="0" i="0" u="none" strike="noStrike" cap="none">
                <a:solidFill>
                  <a:srgbClr val="6C6463"/>
                </a:solidFill>
                <a:latin typeface="Arial"/>
                <a:ea typeface="Arial"/>
                <a:cs typeface="Arial"/>
                <a:sym typeface="Arial"/>
              </a:defRPr>
            </a:lvl3pPr>
            <a:lvl4pPr marL="1828800" marR="0" lvl="3" indent="-304800" algn="l">
              <a:lnSpc>
                <a:spcPct val="100000"/>
              </a:lnSpc>
              <a:spcBef>
                <a:spcPts val="300"/>
              </a:spcBef>
              <a:spcAft>
                <a:spcPts val="0"/>
              </a:spcAft>
              <a:buClr>
                <a:srgbClr val="6C6463"/>
              </a:buClr>
              <a:buSzPts val="1200"/>
              <a:buFont typeface="Arial"/>
              <a:buChar char="–"/>
              <a:defRPr sz="1600" b="0" i="0" u="none" strike="noStrike" cap="none">
                <a:solidFill>
                  <a:srgbClr val="6C6463"/>
                </a:solidFill>
                <a:latin typeface="Arial"/>
                <a:ea typeface="Arial"/>
                <a:cs typeface="Arial"/>
                <a:sym typeface="Arial"/>
              </a:defRPr>
            </a:lvl4pPr>
            <a:lvl5pPr marL="2286000" marR="0" lvl="4" indent="-298450" algn="l">
              <a:lnSpc>
                <a:spcPct val="100000"/>
              </a:lnSpc>
              <a:spcBef>
                <a:spcPts val="300"/>
              </a:spcBef>
              <a:spcAft>
                <a:spcPts val="0"/>
              </a:spcAft>
              <a:buClr>
                <a:srgbClr val="6C6463"/>
              </a:buClr>
              <a:buSzPts val="1100"/>
              <a:buFont typeface="Arial"/>
              <a:buChar char="»"/>
              <a:defRPr sz="1400" b="0" i="0" u="none" strike="noStrike" cap="none">
                <a:solidFill>
                  <a:srgbClr val="6C6463"/>
                </a:solidFill>
                <a:latin typeface="Arial"/>
                <a:ea typeface="Arial"/>
                <a:cs typeface="Arial"/>
                <a:sym typeface="Arial"/>
              </a:defRPr>
            </a:lvl5pPr>
            <a:lvl6pPr marL="2743200" marR="0" lvl="5"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52"/>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41"/>
        <p:cNvGrpSpPr/>
        <p:nvPr/>
      </p:nvGrpSpPr>
      <p:grpSpPr>
        <a:xfrm>
          <a:off x="0" y="0"/>
          <a:ext cx="0" cy="0"/>
          <a:chOff x="0" y="0"/>
          <a:chExt cx="0" cy="0"/>
        </a:xfrm>
      </p:grpSpPr>
      <p:grpSp>
        <p:nvGrpSpPr>
          <p:cNvPr id="42" name="Google Shape;42;p6"/>
          <p:cNvGrpSpPr/>
          <p:nvPr/>
        </p:nvGrpSpPr>
        <p:grpSpPr>
          <a:xfrm flipH="1">
            <a:off x="0" y="3629444"/>
            <a:ext cx="9144000" cy="1509957"/>
            <a:chOff x="0" y="4839259"/>
            <a:chExt cx="12192000" cy="2013276"/>
          </a:xfrm>
        </p:grpSpPr>
        <p:sp>
          <p:nvSpPr>
            <p:cNvPr id="43" name="Google Shape;43;p6"/>
            <p:cNvSpPr/>
            <p:nvPr/>
          </p:nvSpPr>
          <p:spPr>
            <a:xfrm>
              <a:off x="0" y="4839259"/>
              <a:ext cx="12192000" cy="2013276"/>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4" name="Google Shape;44;p6"/>
            <p:cNvSpPr/>
            <p:nvPr/>
          </p:nvSpPr>
          <p:spPr>
            <a:xfrm>
              <a:off x="421532" y="5054702"/>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sp>
        <p:nvSpPr>
          <p:cNvPr id="45" name="Google Shape;45;p6"/>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6" name="Google Shape;46;p6"/>
          <p:cNvSpPr/>
          <p:nvPr/>
        </p:nvSpPr>
        <p:spPr>
          <a:xfrm>
            <a:off x="729338" y="4436648"/>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47" name="Google Shape;47;p6"/>
          <p:cNvPicPr preferRelativeResize="0"/>
          <p:nvPr/>
        </p:nvPicPr>
        <p:blipFill rotWithShape="1">
          <a:blip r:embed="rId2">
            <a:alphaModFix/>
          </a:blip>
          <a:srcRect l="15322" r="24826"/>
          <a:stretch/>
        </p:blipFill>
        <p:spPr>
          <a:xfrm rot="10800000" flipH="1">
            <a:off x="0" y="-97349"/>
            <a:ext cx="9144000" cy="1102126"/>
          </a:xfrm>
          <a:prstGeom prst="rect">
            <a:avLst/>
          </a:prstGeom>
          <a:noFill/>
          <a:ln>
            <a:noFill/>
          </a:ln>
        </p:spPr>
      </p:pic>
      <p:sp>
        <p:nvSpPr>
          <p:cNvPr id="48" name="Google Shape;48;p6"/>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5"/>
        <p:cNvGrpSpPr/>
        <p:nvPr/>
      </p:nvGrpSpPr>
      <p:grpSpPr>
        <a:xfrm>
          <a:off x="0" y="0"/>
          <a:ext cx="0" cy="0"/>
          <a:chOff x="0" y="0"/>
          <a:chExt cx="0" cy="0"/>
        </a:xfrm>
      </p:grpSpPr>
      <p:sp>
        <p:nvSpPr>
          <p:cNvPr id="576" name="Google Shape;576;p5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77" name="Google Shape;577;p53"/>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
        <p:nvSpPr>
          <p:cNvPr id="578" name="Google Shape;578;p53"/>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79" name="Google Shape;579;p53"/>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580"/>
        <p:cNvGrpSpPr/>
        <p:nvPr/>
      </p:nvGrpSpPr>
      <p:grpSpPr>
        <a:xfrm>
          <a:off x="0" y="0"/>
          <a:ext cx="0" cy="0"/>
          <a:chOff x="0" y="0"/>
          <a:chExt cx="0" cy="0"/>
        </a:xfrm>
      </p:grpSpPr>
      <p:sp>
        <p:nvSpPr>
          <p:cNvPr id="581" name="Google Shape;581;p54"/>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82" name="Google Shape;582;p54"/>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83" name="Google Shape;583;p5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84" name="Google Shape;584;p54"/>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5" name="Google Shape;585;p54"/>
          <p:cNvSpPr txBox="1">
            <a:spLocks noGrp="1"/>
          </p:cNvSpPr>
          <p:nvPr>
            <p:ph type="body" idx="1"/>
          </p:nvPr>
        </p:nvSpPr>
        <p:spPr>
          <a:xfrm>
            <a:off x="800099" y="1608920"/>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6" name="Google Shape;586;p54"/>
          <p:cNvSpPr>
            <a:spLocks noGrp="1"/>
          </p:cNvSpPr>
          <p:nvPr>
            <p:ph type="pic" idx="2"/>
          </p:nvPr>
        </p:nvSpPr>
        <p:spPr>
          <a:xfrm>
            <a:off x="1349418" y="1812731"/>
            <a:ext cx="363900" cy="363000"/>
          </a:xfrm>
          <a:prstGeom prst="rect">
            <a:avLst/>
          </a:prstGeom>
          <a:noFill/>
          <a:ln>
            <a:noFill/>
          </a:ln>
        </p:spPr>
      </p:sp>
      <p:sp>
        <p:nvSpPr>
          <p:cNvPr id="587" name="Google Shape;587;p54"/>
          <p:cNvSpPr txBox="1">
            <a:spLocks noGrp="1"/>
          </p:cNvSpPr>
          <p:nvPr>
            <p:ph type="body" idx="3"/>
          </p:nvPr>
        </p:nvSpPr>
        <p:spPr>
          <a:xfrm>
            <a:off x="2720354" y="1608272"/>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8" name="Google Shape;588;p54"/>
          <p:cNvSpPr>
            <a:spLocks noGrp="1"/>
          </p:cNvSpPr>
          <p:nvPr>
            <p:ph type="pic" idx="4"/>
          </p:nvPr>
        </p:nvSpPr>
        <p:spPr>
          <a:xfrm>
            <a:off x="3269673" y="1812083"/>
            <a:ext cx="363900" cy="363000"/>
          </a:xfrm>
          <a:prstGeom prst="rect">
            <a:avLst/>
          </a:prstGeom>
          <a:noFill/>
          <a:ln>
            <a:noFill/>
          </a:ln>
        </p:spPr>
      </p:sp>
      <p:sp>
        <p:nvSpPr>
          <p:cNvPr id="589" name="Google Shape;589;p54"/>
          <p:cNvSpPr txBox="1">
            <a:spLocks noGrp="1"/>
          </p:cNvSpPr>
          <p:nvPr>
            <p:ph type="body" idx="5"/>
          </p:nvPr>
        </p:nvSpPr>
        <p:spPr>
          <a:xfrm>
            <a:off x="4640609" y="1607624"/>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0" name="Google Shape;590;p54"/>
          <p:cNvSpPr>
            <a:spLocks noGrp="1"/>
          </p:cNvSpPr>
          <p:nvPr>
            <p:ph type="pic" idx="6"/>
          </p:nvPr>
        </p:nvSpPr>
        <p:spPr>
          <a:xfrm>
            <a:off x="5189928" y="1811435"/>
            <a:ext cx="363900" cy="363000"/>
          </a:xfrm>
          <a:prstGeom prst="rect">
            <a:avLst/>
          </a:prstGeom>
          <a:noFill/>
          <a:ln>
            <a:noFill/>
          </a:ln>
        </p:spPr>
      </p:sp>
      <p:sp>
        <p:nvSpPr>
          <p:cNvPr id="591" name="Google Shape;591;p54"/>
          <p:cNvSpPr txBox="1">
            <a:spLocks noGrp="1"/>
          </p:cNvSpPr>
          <p:nvPr>
            <p:ph type="body" idx="7"/>
          </p:nvPr>
        </p:nvSpPr>
        <p:spPr>
          <a:xfrm>
            <a:off x="6560864" y="1606976"/>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2" name="Google Shape;592;p54"/>
          <p:cNvSpPr>
            <a:spLocks noGrp="1"/>
          </p:cNvSpPr>
          <p:nvPr>
            <p:ph type="pic" idx="8"/>
          </p:nvPr>
        </p:nvSpPr>
        <p:spPr>
          <a:xfrm>
            <a:off x="7110183" y="1810787"/>
            <a:ext cx="363900" cy="363000"/>
          </a:xfrm>
          <a:prstGeom prst="rect">
            <a:avLst/>
          </a:prstGeom>
          <a:noFill/>
          <a:ln>
            <a:noFill/>
          </a:ln>
        </p:spPr>
      </p:sp>
      <p:sp>
        <p:nvSpPr>
          <p:cNvPr id="593" name="Google Shape;593;p54"/>
          <p:cNvSpPr>
            <a:spLocks noGrp="1"/>
          </p:cNvSpPr>
          <p:nvPr>
            <p:ph type="body" idx="9"/>
          </p:nvPr>
        </p:nvSpPr>
        <p:spPr>
          <a:xfrm rot="5400000">
            <a:off x="2385210" y="2427384"/>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4" name="Google Shape;594;p54"/>
          <p:cNvSpPr>
            <a:spLocks noGrp="1"/>
          </p:cNvSpPr>
          <p:nvPr>
            <p:ph type="body" idx="13"/>
          </p:nvPr>
        </p:nvSpPr>
        <p:spPr>
          <a:xfrm rot="5400000">
            <a:off x="4309360" y="2426927"/>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5" name="Google Shape;595;p54"/>
          <p:cNvSpPr>
            <a:spLocks noGrp="1"/>
          </p:cNvSpPr>
          <p:nvPr>
            <p:ph type="body" idx="14"/>
          </p:nvPr>
        </p:nvSpPr>
        <p:spPr>
          <a:xfrm rot="5400000">
            <a:off x="6233510" y="2426471"/>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596" name="Google Shape;596;p5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597"/>
        <p:cNvGrpSpPr/>
        <p:nvPr/>
      </p:nvGrpSpPr>
      <p:grpSpPr>
        <a:xfrm>
          <a:off x="0" y="0"/>
          <a:ext cx="0" cy="0"/>
          <a:chOff x="0" y="0"/>
          <a:chExt cx="0" cy="0"/>
        </a:xfrm>
      </p:grpSpPr>
      <p:sp>
        <p:nvSpPr>
          <p:cNvPr id="598" name="Google Shape;598;p55"/>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99" name="Google Shape;599;p55"/>
          <p:cNvSpPr>
            <a:spLocks noGrp="1"/>
          </p:cNvSpPr>
          <p:nvPr>
            <p:ph type="pic" idx="2"/>
          </p:nvPr>
        </p:nvSpPr>
        <p:spPr>
          <a:xfrm>
            <a:off x="5136924" y="1067555"/>
            <a:ext cx="3429000" cy="3429000"/>
          </a:xfrm>
          <a:prstGeom prst="rect">
            <a:avLst/>
          </a:prstGeom>
          <a:noFill/>
          <a:ln>
            <a:noFill/>
          </a:ln>
        </p:spPr>
      </p:sp>
      <p:sp>
        <p:nvSpPr>
          <p:cNvPr id="600" name="Google Shape;600;p55"/>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01" name="Google Shape;601;p55"/>
          <p:cNvSpPr txBox="1">
            <a:spLocks noGrp="1"/>
          </p:cNvSpPr>
          <p:nvPr>
            <p:ph type="body" idx="1"/>
          </p:nvPr>
        </p:nvSpPr>
        <p:spPr>
          <a:xfrm>
            <a:off x="792331" y="350602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2" name="Google Shape;602;p55"/>
          <p:cNvSpPr>
            <a:spLocks noGrp="1"/>
          </p:cNvSpPr>
          <p:nvPr>
            <p:ph type="pic" idx="3"/>
          </p:nvPr>
        </p:nvSpPr>
        <p:spPr>
          <a:xfrm>
            <a:off x="990980" y="3791456"/>
            <a:ext cx="411600" cy="411600"/>
          </a:xfrm>
          <a:prstGeom prst="rect">
            <a:avLst/>
          </a:prstGeom>
          <a:noFill/>
          <a:ln>
            <a:noFill/>
          </a:ln>
        </p:spPr>
      </p:sp>
      <p:sp>
        <p:nvSpPr>
          <p:cNvPr id="603" name="Google Shape;603;p55"/>
          <p:cNvSpPr txBox="1">
            <a:spLocks noGrp="1"/>
          </p:cNvSpPr>
          <p:nvPr>
            <p:ph type="body" idx="4"/>
          </p:nvPr>
        </p:nvSpPr>
        <p:spPr>
          <a:xfrm>
            <a:off x="792331" y="234076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4" name="Google Shape;604;p55"/>
          <p:cNvSpPr>
            <a:spLocks noGrp="1"/>
          </p:cNvSpPr>
          <p:nvPr>
            <p:ph type="pic" idx="5"/>
          </p:nvPr>
        </p:nvSpPr>
        <p:spPr>
          <a:xfrm>
            <a:off x="990980" y="2626196"/>
            <a:ext cx="411600" cy="411600"/>
          </a:xfrm>
          <a:prstGeom prst="rect">
            <a:avLst/>
          </a:prstGeom>
          <a:noFill/>
          <a:ln>
            <a:noFill/>
          </a:ln>
        </p:spPr>
      </p:sp>
      <p:sp>
        <p:nvSpPr>
          <p:cNvPr id="605" name="Google Shape;605;p55"/>
          <p:cNvSpPr txBox="1">
            <a:spLocks noGrp="1"/>
          </p:cNvSpPr>
          <p:nvPr>
            <p:ph type="body" idx="6"/>
          </p:nvPr>
        </p:nvSpPr>
        <p:spPr>
          <a:xfrm>
            <a:off x="907772" y="1826906"/>
            <a:ext cx="4214400" cy="2799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accent2"/>
              </a:buClr>
              <a:buSzPts val="1200"/>
              <a:buNone/>
              <a:defRPr sz="1200" b="1">
                <a:solidFill>
                  <a:schemeClr val="accent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6" name="Google Shape;606;p5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607" name="Google Shape;607;p55"/>
          <p:cNvCxnSpPr/>
          <p:nvPr/>
        </p:nvCxnSpPr>
        <p:spPr>
          <a:xfrm>
            <a:off x="792332" y="1782889"/>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608" name="Google Shape;608;p55"/>
          <p:cNvSpPr txBox="1">
            <a:spLocks noGrp="1"/>
          </p:cNvSpPr>
          <p:nvPr>
            <p:ph type="body" idx="7"/>
          </p:nvPr>
        </p:nvSpPr>
        <p:spPr>
          <a:xfrm>
            <a:off x="4117975" y="2819284"/>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9" name="Google Shape;609;p55"/>
          <p:cNvSpPr txBox="1">
            <a:spLocks noGrp="1"/>
          </p:cNvSpPr>
          <p:nvPr>
            <p:ph type="body" idx="8"/>
          </p:nvPr>
        </p:nvSpPr>
        <p:spPr>
          <a:xfrm>
            <a:off x="4117975" y="3978440"/>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0" name="Google Shape;610;p55"/>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611" name="Google Shape;611;p55"/>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2"/>
        <p:cNvGrpSpPr/>
        <p:nvPr/>
      </p:nvGrpSpPr>
      <p:grpSpPr>
        <a:xfrm>
          <a:off x="0" y="0"/>
          <a:ext cx="0" cy="0"/>
          <a:chOff x="0" y="0"/>
          <a:chExt cx="0" cy="0"/>
        </a:xfrm>
      </p:grpSpPr>
      <p:sp>
        <p:nvSpPr>
          <p:cNvPr id="613" name="Google Shape;613;p56"/>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6"/>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
        <p:nvSpPr>
          <p:cNvPr id="615" name="Google Shape;615;p56"/>
          <p:cNvSpPr txBox="1">
            <a:spLocks noGrp="1"/>
          </p:cNvSpPr>
          <p:nvPr>
            <p:ph type="title"/>
          </p:nvPr>
        </p:nvSpPr>
        <p:spPr>
          <a:xfrm>
            <a:off x="457200" y="1166125"/>
            <a:ext cx="5220300" cy="6831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6" name="Google Shape;616;p56"/>
          <p:cNvSpPr txBox="1">
            <a:spLocks noGrp="1"/>
          </p:cNvSpPr>
          <p:nvPr>
            <p:ph type="body" idx="1"/>
          </p:nvPr>
        </p:nvSpPr>
        <p:spPr>
          <a:xfrm>
            <a:off x="1069625" y="1958050"/>
            <a:ext cx="4608000" cy="2618400"/>
          </a:xfrm>
          <a:prstGeom prst="rect">
            <a:avLst/>
          </a:prstGeom>
          <a:noFill/>
          <a:ln>
            <a:noFill/>
          </a:ln>
        </p:spPr>
        <p:txBody>
          <a:bodyPr spcFirstLastPara="1" wrap="square" lIns="68575" tIns="68575" rIns="68575" bIns="68575" anchor="ctr" anchorCtr="0">
            <a:noAutofit/>
          </a:bodyPr>
          <a:lstStyle>
            <a:lvl1pPr marL="457200" marR="0" lvl="0"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2pPr>
            <a:lvl3pPr marL="1371600" marR="0" lvl="2"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3pPr>
            <a:lvl4pPr marL="1828800" marR="0" lvl="3"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4pPr>
            <a:lvl5pPr marL="2286000" marR="0" lvl="4"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5pPr>
            <a:lvl6pPr marL="2743200" marR="0" lvl="5"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6pPr>
            <a:lvl7pPr marL="3200400" marR="0" lvl="6"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7pPr>
            <a:lvl8pPr marL="3657600" marR="0" lvl="7"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8pPr>
            <a:lvl9pPr marL="4114800" marR="0" lvl="8"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7" name="Google Shape;617;p56"/>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Cabin"/>
              <a:ea typeface="Cabin"/>
              <a:cs typeface="Cabin"/>
              <a:sym typeface="Cabin"/>
            </a:endParaRPr>
          </a:p>
        </p:txBody>
      </p:sp>
      <p:sp>
        <p:nvSpPr>
          <p:cNvPr id="618" name="Google Shape;618;p56"/>
          <p:cNvSpPr txBox="1"/>
          <p:nvPr/>
        </p:nvSpPr>
        <p:spPr>
          <a:xfrm>
            <a:off x="686104" y="6774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1" i="0" u="none" strike="noStrike" cap="none">
              <a:solidFill>
                <a:schemeClr val="accent2"/>
              </a:solidFill>
              <a:latin typeface="Gill Sans"/>
              <a:ea typeface="Gill Sans"/>
              <a:cs typeface="Gill Sans"/>
              <a:sym typeface="Gill Sans"/>
            </a:endParaRPr>
          </a:p>
        </p:txBody>
      </p:sp>
      <p:sp>
        <p:nvSpPr>
          <p:cNvPr id="619" name="Google Shape;619;p56"/>
          <p:cNvSpPr txBox="1"/>
          <p:nvPr/>
        </p:nvSpPr>
        <p:spPr>
          <a:xfrm>
            <a:off x="838504" y="8298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1" i="0" u="none" strike="noStrike" cap="none">
              <a:solidFill>
                <a:schemeClr val="accent2"/>
              </a:solidFill>
              <a:latin typeface="Gill Sans"/>
              <a:ea typeface="Gill Sans"/>
              <a:cs typeface="Gill Sans"/>
              <a:sym typeface="Gill Sans"/>
            </a:endParaRPr>
          </a:p>
        </p:txBody>
      </p:sp>
      <p:sp>
        <p:nvSpPr>
          <p:cNvPr id="620" name="Google Shape;620;p56"/>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1"/>
        <p:cNvGrpSpPr/>
        <p:nvPr/>
      </p:nvGrpSpPr>
      <p:grpSpPr>
        <a:xfrm>
          <a:off x="0" y="0"/>
          <a:ext cx="0" cy="0"/>
          <a:chOff x="0" y="0"/>
          <a:chExt cx="0" cy="0"/>
        </a:xfrm>
      </p:grpSpPr>
      <p:sp>
        <p:nvSpPr>
          <p:cNvPr id="622" name="Google Shape;622;p57"/>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23" name="Google Shape;623;p57"/>
          <p:cNvSpPr txBox="1">
            <a:spLocks noGrp="1"/>
          </p:cNvSpPr>
          <p:nvPr>
            <p:ph type="title"/>
          </p:nvPr>
        </p:nvSpPr>
        <p:spPr>
          <a:xfrm>
            <a:off x="469783" y="1606547"/>
            <a:ext cx="5220300" cy="6831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4" name="Google Shape;624;p57"/>
          <p:cNvSpPr/>
          <p:nvPr/>
        </p:nvSpPr>
        <p:spPr>
          <a:xfrm>
            <a:off x="8589500" y="4599125"/>
            <a:ext cx="359100" cy="358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7"/>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6"/>
        <p:cNvGrpSpPr/>
        <p:nvPr/>
      </p:nvGrpSpPr>
      <p:grpSpPr>
        <a:xfrm>
          <a:off x="0" y="0"/>
          <a:ext cx="0" cy="0"/>
          <a:chOff x="0" y="0"/>
          <a:chExt cx="0" cy="0"/>
        </a:xfrm>
      </p:grpSpPr>
      <p:sp>
        <p:nvSpPr>
          <p:cNvPr id="627" name="Google Shape;627;p58"/>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28" name="Google Shape;628;p58"/>
          <p:cNvSpPr txBox="1">
            <a:spLocks noGrp="1"/>
          </p:cNvSpPr>
          <p:nvPr>
            <p:ph type="body" idx="1"/>
          </p:nvPr>
        </p:nvSpPr>
        <p:spPr>
          <a:xfrm>
            <a:off x="1069625" y="4406300"/>
            <a:ext cx="4608000" cy="5196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40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9" name="Google Shape;629;p58"/>
          <p:cNvSpPr/>
          <p:nvPr/>
        </p:nvSpPr>
        <p:spPr>
          <a:xfrm>
            <a:off x="8589500" y="4599125"/>
            <a:ext cx="359100" cy="358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8"/>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631"/>
        <p:cNvGrpSpPr/>
        <p:nvPr/>
      </p:nvGrpSpPr>
      <p:grpSpPr>
        <a:xfrm>
          <a:off x="0" y="0"/>
          <a:ext cx="0" cy="0"/>
          <a:chOff x="0" y="0"/>
          <a:chExt cx="0" cy="0"/>
        </a:xfrm>
      </p:grpSpPr>
      <p:sp>
        <p:nvSpPr>
          <p:cNvPr id="632" name="Google Shape;632;p59"/>
          <p:cNvSpPr txBox="1">
            <a:spLocks noGrp="1"/>
          </p:cNvSpPr>
          <p:nvPr>
            <p:ph type="ctrTitle"/>
          </p:nvPr>
        </p:nvSpPr>
        <p:spPr>
          <a:xfrm>
            <a:off x="2569800" y="2236800"/>
            <a:ext cx="4004400" cy="9567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3900"/>
              <a:buFont typeface="Gill Sans"/>
              <a:buChar char="●"/>
              <a:defRPr sz="5200" b="1" i="0" u="none" strike="noStrike" cap="none">
                <a:solidFill>
                  <a:srgbClr val="000000"/>
                </a:solidFill>
                <a:latin typeface="Gill Sans"/>
                <a:ea typeface="Gill Sans"/>
                <a:cs typeface="Gill Sans"/>
                <a:sym typeface="Gill Sans"/>
              </a:defRPr>
            </a:lvl1pPr>
            <a:lvl2pPr marR="0" lvl="1"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2pPr>
            <a:lvl3pPr marR="0" lvl="2"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3pPr>
            <a:lvl4pPr marR="0" lvl="3"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4pPr>
            <a:lvl5pPr marR="0" lvl="4"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5pPr>
            <a:lvl6pPr marR="0" lvl="5"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6pPr>
            <a:lvl7pPr marR="0" lvl="6"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7pPr>
            <a:lvl8pPr marR="0" lvl="7"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8pPr>
            <a:lvl9pPr marR="0" lvl="8"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9pPr>
          </a:lstStyle>
          <a:p>
            <a:endParaRPr/>
          </a:p>
        </p:txBody>
      </p:sp>
      <p:sp>
        <p:nvSpPr>
          <p:cNvPr id="633" name="Google Shape;633;p59"/>
          <p:cNvSpPr txBox="1">
            <a:spLocks noGrp="1"/>
          </p:cNvSpPr>
          <p:nvPr>
            <p:ph type="subTitle" idx="1"/>
          </p:nvPr>
        </p:nvSpPr>
        <p:spPr>
          <a:xfrm>
            <a:off x="2569800" y="3188701"/>
            <a:ext cx="4004400" cy="7848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1pPr>
            <a:lvl2pPr marR="0" lvl="1"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2pPr>
            <a:lvl3pPr marR="0" lvl="2"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3pPr>
            <a:lvl4pPr marR="0" lvl="3"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4pPr>
            <a:lvl5pPr marR="0" lvl="4"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5pPr>
            <a:lvl6pPr marR="0" lvl="5"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6pPr>
            <a:lvl7pPr marR="0" lvl="6"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7pPr>
            <a:lvl8pPr marR="0" lvl="7"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8pPr>
            <a:lvl9pPr marR="0" lvl="8"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9pPr>
          </a:lstStyle>
          <a:p>
            <a:endParaRPr/>
          </a:p>
        </p:txBody>
      </p:sp>
      <p:sp>
        <p:nvSpPr>
          <p:cNvPr id="634" name="Google Shape;634;p59"/>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Cabin"/>
              <a:ea typeface="Cabin"/>
              <a:cs typeface="Cabin"/>
              <a:sym typeface="Cabin"/>
            </a:endParaRPr>
          </a:p>
        </p:txBody>
      </p:sp>
      <p:sp>
        <p:nvSpPr>
          <p:cNvPr id="635" name="Google Shape;635;p59"/>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
        <p:nvSpPr>
          <p:cNvPr id="636" name="Google Shape;636;p59"/>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637"/>
        <p:cNvGrpSpPr/>
        <p:nvPr/>
      </p:nvGrpSpPr>
      <p:grpSpPr>
        <a:xfrm>
          <a:off x="0" y="0"/>
          <a:ext cx="0" cy="0"/>
          <a:chOff x="0" y="0"/>
          <a:chExt cx="0" cy="0"/>
        </a:xfrm>
      </p:grpSpPr>
      <p:sp>
        <p:nvSpPr>
          <p:cNvPr id="638" name="Google Shape;638;p60"/>
          <p:cNvSpPr/>
          <p:nvPr/>
        </p:nvSpPr>
        <p:spPr>
          <a:xfrm>
            <a:off x="0" y="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nvGrpSpPr>
          <p:cNvPr id="639" name="Google Shape;639;p60"/>
          <p:cNvGrpSpPr/>
          <p:nvPr/>
        </p:nvGrpSpPr>
        <p:grpSpPr>
          <a:xfrm>
            <a:off x="0" y="-792133"/>
            <a:ext cx="9672920" cy="5935633"/>
            <a:chOff x="0" y="-1056177"/>
            <a:chExt cx="12897226" cy="7914177"/>
          </a:xfrm>
        </p:grpSpPr>
        <p:pic>
          <p:nvPicPr>
            <p:cNvPr id="640" name="Google Shape;640;p60"/>
            <p:cNvPicPr preferRelativeResize="0"/>
            <p:nvPr/>
          </p:nvPicPr>
          <p:blipFill rotWithShape="1">
            <a:blip r:embed="rId2">
              <a:alphaModFix/>
            </a:blip>
            <a:srcRect l="66592" b="12225"/>
            <a:stretch/>
          </p:blipFill>
          <p:spPr>
            <a:xfrm rot="-10055723">
              <a:off x="6987126" y="-490535"/>
              <a:ext cx="5623123" cy="3282965"/>
            </a:xfrm>
            <a:custGeom>
              <a:avLst/>
              <a:gdLst/>
              <a:ahLst/>
              <a:cxnLst/>
              <a:rect l="l" t="t" r="r" b="b"/>
              <a:pathLst>
                <a:path w="5618262" h="3280127" extrusionOk="0">
                  <a:moveTo>
                    <a:pt x="5618262" y="2205809"/>
                  </a:moveTo>
                  <a:lnTo>
                    <a:pt x="719319" y="3280127"/>
                  </a:lnTo>
                  <a:lnTo>
                    <a:pt x="0" y="0"/>
                  </a:lnTo>
                  <a:lnTo>
                    <a:pt x="5618262" y="0"/>
                  </a:lnTo>
                  <a:close/>
                </a:path>
              </a:pathLst>
            </a:custGeom>
            <a:noFill/>
            <a:ln>
              <a:noFill/>
            </a:ln>
          </p:spPr>
        </p:pic>
        <p:pic>
          <p:nvPicPr>
            <p:cNvPr id="641" name="Google Shape;641;p60"/>
            <p:cNvPicPr preferRelativeResize="0"/>
            <p:nvPr/>
          </p:nvPicPr>
          <p:blipFill rotWithShape="1">
            <a:blip r:embed="rId3">
              <a:alphaModFix/>
            </a:blip>
            <a:srcRect l="15322" r="24826"/>
            <a:stretch/>
          </p:blipFill>
          <p:spPr>
            <a:xfrm flipH="1">
              <a:off x="0" y="2331366"/>
              <a:ext cx="12192001" cy="4526634"/>
            </a:xfrm>
            <a:custGeom>
              <a:avLst/>
              <a:gdLst/>
              <a:ahLst/>
              <a:cxnLst/>
              <a:rect l="l" t="t" r="r" b="b"/>
              <a:pathLst>
                <a:path w="12192001" h="4526634" extrusionOk="0">
                  <a:moveTo>
                    <a:pt x="12192001" y="0"/>
                  </a:moveTo>
                  <a:lnTo>
                    <a:pt x="0" y="0"/>
                  </a:lnTo>
                  <a:lnTo>
                    <a:pt x="0" y="4526634"/>
                  </a:lnTo>
                  <a:lnTo>
                    <a:pt x="12192001" y="4526634"/>
                  </a:lnTo>
                  <a:close/>
                </a:path>
              </a:pathLst>
            </a:custGeom>
            <a:noFill/>
            <a:ln>
              <a:noFill/>
            </a:ln>
          </p:spPr>
        </p:pic>
        <p:sp>
          <p:nvSpPr>
            <p:cNvPr id="642" name="Google Shape;642;p60"/>
            <p:cNvSpPr/>
            <p:nvPr/>
          </p:nvSpPr>
          <p:spPr>
            <a:xfrm>
              <a:off x="6742624" y="265702"/>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43" name="Google Shape;643;p60"/>
            <p:cNvSpPr/>
            <p:nvPr/>
          </p:nvSpPr>
          <p:spPr>
            <a:xfrm>
              <a:off x="538945" y="3429000"/>
              <a:ext cx="434700" cy="4347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44" name="Google Shape;644;p60"/>
            <p:cNvSpPr/>
            <p:nvPr/>
          </p:nvSpPr>
          <p:spPr>
            <a:xfrm>
              <a:off x="9507595" y="1011447"/>
              <a:ext cx="357000" cy="3570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45" name="Google Shape;645;p60"/>
            <p:cNvSpPr/>
            <p:nvPr/>
          </p:nvSpPr>
          <p:spPr>
            <a:xfrm>
              <a:off x="2781715" y="4190576"/>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sp>
        <p:nvSpPr>
          <p:cNvPr id="646" name="Google Shape;646;p60"/>
          <p:cNvSpPr>
            <a:spLocks noGrp="1"/>
          </p:cNvSpPr>
          <p:nvPr>
            <p:ph type="pic" idx="2"/>
          </p:nvPr>
        </p:nvSpPr>
        <p:spPr>
          <a:xfrm>
            <a:off x="3550552" y="1041154"/>
            <a:ext cx="5256300" cy="3363000"/>
          </a:xfrm>
          <a:prstGeom prst="rect">
            <a:avLst/>
          </a:prstGeom>
          <a:noFill/>
          <a:ln>
            <a:noFill/>
          </a:ln>
        </p:spPr>
      </p:sp>
      <p:sp>
        <p:nvSpPr>
          <p:cNvPr id="647" name="Google Shape;647;p6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48" name="Google Shape;648;p60"/>
          <p:cNvSpPr txBox="1">
            <a:spLocks noGrp="1"/>
          </p:cNvSpPr>
          <p:nvPr>
            <p:ph type="title"/>
          </p:nvPr>
        </p:nvSpPr>
        <p:spPr>
          <a:xfrm>
            <a:off x="1110100" y="1630565"/>
            <a:ext cx="2880600" cy="994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9" name="Google Shape;649;p60"/>
          <p:cNvSpPr txBox="1">
            <a:spLocks noGrp="1"/>
          </p:cNvSpPr>
          <p:nvPr>
            <p:ph type="body" idx="1"/>
          </p:nvPr>
        </p:nvSpPr>
        <p:spPr>
          <a:xfrm>
            <a:off x="1110100" y="2918611"/>
            <a:ext cx="2881500" cy="301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650" name="Google Shape;650;p60"/>
          <p:cNvCxnSpPr/>
          <p:nvPr/>
        </p:nvCxnSpPr>
        <p:spPr>
          <a:xfrm rot="10800000">
            <a:off x="1222036" y="2686580"/>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651" name="Google Shape;651;p60"/>
          <p:cNvSpPr txBox="1">
            <a:spLocks noGrp="1"/>
          </p:cNvSpPr>
          <p:nvPr>
            <p:ph type="body" idx="3"/>
          </p:nvPr>
        </p:nvSpPr>
        <p:spPr>
          <a:xfrm>
            <a:off x="1206518" y="372945"/>
            <a:ext cx="1001400" cy="294900"/>
          </a:xfrm>
          <a:prstGeom prst="rect">
            <a:avLst/>
          </a:prstGeom>
          <a:blipFill rotWithShape="1">
            <a:blip r:embed="rId4">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652" name="Google Shape;652;p60"/>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653"/>
        <p:cNvGrpSpPr/>
        <p:nvPr/>
      </p:nvGrpSpPr>
      <p:grpSpPr>
        <a:xfrm>
          <a:off x="0" y="0"/>
          <a:ext cx="0" cy="0"/>
          <a:chOff x="0" y="0"/>
          <a:chExt cx="0" cy="0"/>
        </a:xfrm>
      </p:grpSpPr>
      <p:sp>
        <p:nvSpPr>
          <p:cNvPr id="654" name="Google Shape;654;p61"/>
          <p:cNvSpPr/>
          <p:nvPr/>
        </p:nvSpPr>
        <p:spPr>
          <a:xfrm>
            <a:off x="10012" y="222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55" name="Google Shape;655;p61"/>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56" name="Google Shape;656;p6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57" name="Google Shape;657;p61"/>
          <p:cNvSpPr txBox="1">
            <a:spLocks noGrp="1"/>
          </p:cNvSpPr>
          <p:nvPr>
            <p:ph type="title"/>
          </p:nvPr>
        </p:nvSpPr>
        <p:spPr>
          <a:xfrm>
            <a:off x="1110100" y="739275"/>
            <a:ext cx="2880600" cy="994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658" name="Google Shape;658;p61"/>
          <p:cNvCxnSpPr/>
          <p:nvPr/>
        </p:nvCxnSpPr>
        <p:spPr>
          <a:xfrm rot="10800000">
            <a:off x="1222036" y="1836447"/>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659" name="Google Shape;659;p61"/>
          <p:cNvSpPr txBox="1">
            <a:spLocks noGrp="1"/>
          </p:cNvSpPr>
          <p:nvPr>
            <p:ph type="body" idx="1"/>
          </p:nvPr>
        </p:nvSpPr>
        <p:spPr>
          <a:xfrm>
            <a:off x="1206518" y="372945"/>
            <a:ext cx="1001400" cy="294900"/>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0" name="Google Shape;660;p61"/>
          <p:cNvSpPr txBox="1">
            <a:spLocks noGrp="1"/>
          </p:cNvSpPr>
          <p:nvPr>
            <p:ph type="body" idx="2"/>
          </p:nvPr>
        </p:nvSpPr>
        <p:spPr>
          <a:xfrm>
            <a:off x="5227853" y="84128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1" name="Google Shape;661;p61"/>
          <p:cNvSpPr txBox="1">
            <a:spLocks noGrp="1"/>
          </p:cNvSpPr>
          <p:nvPr>
            <p:ph type="body" idx="3"/>
          </p:nvPr>
        </p:nvSpPr>
        <p:spPr>
          <a:xfrm>
            <a:off x="6726602" y="84128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2" name="Google Shape;662;p61"/>
          <p:cNvSpPr txBox="1">
            <a:spLocks noGrp="1"/>
          </p:cNvSpPr>
          <p:nvPr>
            <p:ph type="body" idx="4"/>
          </p:nvPr>
        </p:nvSpPr>
        <p:spPr>
          <a:xfrm>
            <a:off x="6726602" y="100225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3" name="Google Shape;663;p61"/>
          <p:cNvSpPr txBox="1">
            <a:spLocks noGrp="1"/>
          </p:cNvSpPr>
          <p:nvPr>
            <p:ph type="body" idx="5"/>
          </p:nvPr>
        </p:nvSpPr>
        <p:spPr>
          <a:xfrm>
            <a:off x="5227853" y="147442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4" name="Google Shape;664;p61"/>
          <p:cNvSpPr txBox="1">
            <a:spLocks noGrp="1"/>
          </p:cNvSpPr>
          <p:nvPr>
            <p:ph type="body" idx="6"/>
          </p:nvPr>
        </p:nvSpPr>
        <p:spPr>
          <a:xfrm>
            <a:off x="6726602" y="147442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5" name="Google Shape;665;p61"/>
          <p:cNvSpPr txBox="1">
            <a:spLocks noGrp="1"/>
          </p:cNvSpPr>
          <p:nvPr>
            <p:ph type="body" idx="7"/>
          </p:nvPr>
        </p:nvSpPr>
        <p:spPr>
          <a:xfrm>
            <a:off x="6726602" y="163539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6" name="Google Shape;666;p61"/>
          <p:cNvSpPr txBox="1">
            <a:spLocks noGrp="1"/>
          </p:cNvSpPr>
          <p:nvPr>
            <p:ph type="body" idx="8"/>
          </p:nvPr>
        </p:nvSpPr>
        <p:spPr>
          <a:xfrm>
            <a:off x="5227853" y="212286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7" name="Google Shape;667;p61"/>
          <p:cNvSpPr txBox="1">
            <a:spLocks noGrp="1"/>
          </p:cNvSpPr>
          <p:nvPr>
            <p:ph type="body" idx="9"/>
          </p:nvPr>
        </p:nvSpPr>
        <p:spPr>
          <a:xfrm>
            <a:off x="6726602" y="212286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8" name="Google Shape;668;p61"/>
          <p:cNvSpPr txBox="1">
            <a:spLocks noGrp="1"/>
          </p:cNvSpPr>
          <p:nvPr>
            <p:ph type="body" idx="13"/>
          </p:nvPr>
        </p:nvSpPr>
        <p:spPr>
          <a:xfrm>
            <a:off x="6726602" y="228383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9" name="Google Shape;669;p61"/>
          <p:cNvSpPr txBox="1">
            <a:spLocks noGrp="1"/>
          </p:cNvSpPr>
          <p:nvPr>
            <p:ph type="body" idx="14"/>
          </p:nvPr>
        </p:nvSpPr>
        <p:spPr>
          <a:xfrm>
            <a:off x="5227853" y="2772688"/>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0" name="Google Shape;670;p61"/>
          <p:cNvSpPr txBox="1">
            <a:spLocks noGrp="1"/>
          </p:cNvSpPr>
          <p:nvPr>
            <p:ph type="body" idx="15"/>
          </p:nvPr>
        </p:nvSpPr>
        <p:spPr>
          <a:xfrm>
            <a:off x="6726602" y="2772688"/>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1" name="Google Shape;671;p61"/>
          <p:cNvSpPr txBox="1">
            <a:spLocks noGrp="1"/>
          </p:cNvSpPr>
          <p:nvPr>
            <p:ph type="body" idx="16"/>
          </p:nvPr>
        </p:nvSpPr>
        <p:spPr>
          <a:xfrm>
            <a:off x="6726602" y="2933654"/>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2" name="Google Shape;672;p61"/>
          <p:cNvSpPr txBox="1">
            <a:spLocks noGrp="1"/>
          </p:cNvSpPr>
          <p:nvPr>
            <p:ph type="body" idx="17"/>
          </p:nvPr>
        </p:nvSpPr>
        <p:spPr>
          <a:xfrm>
            <a:off x="5227853" y="3415139"/>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3" name="Google Shape;673;p61"/>
          <p:cNvSpPr txBox="1">
            <a:spLocks noGrp="1"/>
          </p:cNvSpPr>
          <p:nvPr>
            <p:ph type="body" idx="18"/>
          </p:nvPr>
        </p:nvSpPr>
        <p:spPr>
          <a:xfrm>
            <a:off x="6726602" y="3415139"/>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4" name="Google Shape;674;p61"/>
          <p:cNvSpPr txBox="1">
            <a:spLocks noGrp="1"/>
          </p:cNvSpPr>
          <p:nvPr>
            <p:ph type="body" idx="19"/>
          </p:nvPr>
        </p:nvSpPr>
        <p:spPr>
          <a:xfrm>
            <a:off x="6726602" y="357610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5" name="Google Shape;675;p61"/>
          <p:cNvSpPr txBox="1">
            <a:spLocks noGrp="1"/>
          </p:cNvSpPr>
          <p:nvPr>
            <p:ph type="body" idx="20"/>
          </p:nvPr>
        </p:nvSpPr>
        <p:spPr>
          <a:xfrm>
            <a:off x="5227853" y="403794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6" name="Google Shape;676;p61"/>
          <p:cNvSpPr txBox="1">
            <a:spLocks noGrp="1"/>
          </p:cNvSpPr>
          <p:nvPr>
            <p:ph type="body" idx="21"/>
          </p:nvPr>
        </p:nvSpPr>
        <p:spPr>
          <a:xfrm>
            <a:off x="6726602" y="403794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7" name="Google Shape;677;p61"/>
          <p:cNvSpPr txBox="1">
            <a:spLocks noGrp="1"/>
          </p:cNvSpPr>
          <p:nvPr>
            <p:ph type="body" idx="22"/>
          </p:nvPr>
        </p:nvSpPr>
        <p:spPr>
          <a:xfrm>
            <a:off x="6726602" y="419891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8" name="Google Shape;678;p61"/>
          <p:cNvSpPr>
            <a:spLocks noGrp="1"/>
          </p:cNvSpPr>
          <p:nvPr>
            <p:ph type="pic" idx="23"/>
          </p:nvPr>
        </p:nvSpPr>
        <p:spPr>
          <a:xfrm>
            <a:off x="1162387" y="2333612"/>
            <a:ext cx="2818500" cy="2414100"/>
          </a:xfrm>
          <a:prstGeom prst="rect">
            <a:avLst/>
          </a:prstGeom>
          <a:noFill/>
          <a:ln>
            <a:noFill/>
          </a:ln>
        </p:spPr>
      </p:sp>
      <p:sp>
        <p:nvSpPr>
          <p:cNvPr id="679" name="Google Shape;679;p61"/>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680" name="Google Shape;680;p61"/>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681"/>
        <p:cNvGrpSpPr/>
        <p:nvPr/>
      </p:nvGrpSpPr>
      <p:grpSpPr>
        <a:xfrm>
          <a:off x="0" y="0"/>
          <a:ext cx="0" cy="0"/>
          <a:chOff x="0" y="0"/>
          <a:chExt cx="0" cy="0"/>
        </a:xfrm>
      </p:grpSpPr>
      <p:sp>
        <p:nvSpPr>
          <p:cNvPr id="682" name="Google Shape;682;p62"/>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83" name="Google Shape;683;p62"/>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84" name="Google Shape;684;p6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85" name="Google Shape;685;p62"/>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6" name="Google Shape;686;p62"/>
          <p:cNvSpPr txBox="1"/>
          <p:nvPr/>
        </p:nvSpPr>
        <p:spPr>
          <a:xfrm>
            <a:off x="822563" y="2242088"/>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687" name="Google Shape;687;p62"/>
          <p:cNvSpPr txBox="1"/>
          <p:nvPr/>
        </p:nvSpPr>
        <p:spPr>
          <a:xfrm>
            <a:off x="822563" y="3180642"/>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688" name="Google Shape;688;p62"/>
          <p:cNvSpPr txBox="1"/>
          <p:nvPr/>
        </p:nvSpPr>
        <p:spPr>
          <a:xfrm>
            <a:off x="4466777" y="2245874"/>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689" name="Google Shape;689;p62"/>
          <p:cNvSpPr txBox="1"/>
          <p:nvPr/>
        </p:nvSpPr>
        <p:spPr>
          <a:xfrm>
            <a:off x="4466777" y="3184427"/>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cxnSp>
        <p:nvCxnSpPr>
          <p:cNvPr id="690" name="Google Shape;690;p62"/>
          <p:cNvCxnSpPr/>
          <p:nvPr/>
        </p:nvCxnSpPr>
        <p:spPr>
          <a:xfrm>
            <a:off x="792332" y="1522703"/>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691" name="Google Shape;691;p62"/>
          <p:cNvSpPr txBox="1">
            <a:spLocks noGrp="1"/>
          </p:cNvSpPr>
          <p:nvPr>
            <p:ph type="body" idx="1"/>
          </p:nvPr>
        </p:nvSpPr>
        <p:spPr>
          <a:xfrm>
            <a:off x="907771" y="1566966"/>
            <a:ext cx="69954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2" name="Google Shape;692;p62"/>
          <p:cNvSpPr>
            <a:spLocks noGrp="1"/>
          </p:cNvSpPr>
          <p:nvPr>
            <p:ph type="pic" idx="2"/>
          </p:nvPr>
        </p:nvSpPr>
        <p:spPr>
          <a:xfrm>
            <a:off x="1036314" y="2440685"/>
            <a:ext cx="363300" cy="363300"/>
          </a:xfrm>
          <a:prstGeom prst="rect">
            <a:avLst/>
          </a:prstGeom>
          <a:noFill/>
          <a:ln>
            <a:noFill/>
          </a:ln>
        </p:spPr>
      </p:sp>
      <p:sp>
        <p:nvSpPr>
          <p:cNvPr id="693" name="Google Shape;693;p62"/>
          <p:cNvSpPr>
            <a:spLocks noGrp="1"/>
          </p:cNvSpPr>
          <p:nvPr>
            <p:ph type="pic" idx="3"/>
          </p:nvPr>
        </p:nvSpPr>
        <p:spPr>
          <a:xfrm>
            <a:off x="1036314" y="3379864"/>
            <a:ext cx="363300" cy="363300"/>
          </a:xfrm>
          <a:prstGeom prst="rect">
            <a:avLst/>
          </a:prstGeom>
          <a:noFill/>
          <a:ln>
            <a:noFill/>
          </a:ln>
        </p:spPr>
      </p:sp>
      <p:sp>
        <p:nvSpPr>
          <p:cNvPr id="694" name="Google Shape;694;p62"/>
          <p:cNvSpPr>
            <a:spLocks noGrp="1"/>
          </p:cNvSpPr>
          <p:nvPr>
            <p:ph type="pic" idx="4"/>
          </p:nvPr>
        </p:nvSpPr>
        <p:spPr>
          <a:xfrm>
            <a:off x="4680529" y="2440685"/>
            <a:ext cx="363300" cy="363300"/>
          </a:xfrm>
          <a:prstGeom prst="rect">
            <a:avLst/>
          </a:prstGeom>
          <a:noFill/>
          <a:ln>
            <a:noFill/>
          </a:ln>
        </p:spPr>
      </p:sp>
      <p:sp>
        <p:nvSpPr>
          <p:cNvPr id="695" name="Google Shape;695;p62"/>
          <p:cNvSpPr>
            <a:spLocks noGrp="1"/>
          </p:cNvSpPr>
          <p:nvPr>
            <p:ph type="pic" idx="5"/>
          </p:nvPr>
        </p:nvSpPr>
        <p:spPr>
          <a:xfrm>
            <a:off x="4680529" y="3383649"/>
            <a:ext cx="363300" cy="363300"/>
          </a:xfrm>
          <a:prstGeom prst="rect">
            <a:avLst/>
          </a:prstGeom>
          <a:noFill/>
          <a:ln>
            <a:noFill/>
          </a:ln>
        </p:spPr>
      </p:sp>
      <p:sp>
        <p:nvSpPr>
          <p:cNvPr id="696" name="Google Shape;696;p62"/>
          <p:cNvSpPr txBox="1">
            <a:spLocks noGrp="1"/>
          </p:cNvSpPr>
          <p:nvPr>
            <p:ph type="body" idx="6"/>
          </p:nvPr>
        </p:nvSpPr>
        <p:spPr>
          <a:xfrm>
            <a:off x="1612914"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7" name="Google Shape;697;p62"/>
          <p:cNvSpPr txBox="1">
            <a:spLocks noGrp="1"/>
          </p:cNvSpPr>
          <p:nvPr>
            <p:ph type="body" idx="7"/>
          </p:nvPr>
        </p:nvSpPr>
        <p:spPr>
          <a:xfrm>
            <a:off x="1612914"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8" name="Google Shape;698;p62"/>
          <p:cNvSpPr txBox="1">
            <a:spLocks noGrp="1"/>
          </p:cNvSpPr>
          <p:nvPr>
            <p:ph type="body" idx="8"/>
          </p:nvPr>
        </p:nvSpPr>
        <p:spPr>
          <a:xfrm>
            <a:off x="5257129"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9" name="Google Shape;699;p62"/>
          <p:cNvSpPr txBox="1">
            <a:spLocks noGrp="1"/>
          </p:cNvSpPr>
          <p:nvPr>
            <p:ph type="body" idx="9"/>
          </p:nvPr>
        </p:nvSpPr>
        <p:spPr>
          <a:xfrm>
            <a:off x="5257129"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00" name="Google Shape;700;p62"/>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lank 1">
  <p:cSld name="5_Blank_1">
    <p:spTree>
      <p:nvGrpSpPr>
        <p:cNvPr id="1" name="Shape 49"/>
        <p:cNvGrpSpPr/>
        <p:nvPr/>
      </p:nvGrpSpPr>
      <p:grpSpPr>
        <a:xfrm>
          <a:off x="0" y="0"/>
          <a:ext cx="0" cy="0"/>
          <a:chOff x="0" y="0"/>
          <a:chExt cx="0" cy="0"/>
        </a:xfrm>
      </p:grpSpPr>
      <p:sp>
        <p:nvSpPr>
          <p:cNvPr id="50" name="Google Shape;50;p7"/>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1" name="Google Shape;51;p7"/>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2" name="Google Shape;52;p7"/>
          <p:cNvSpPr txBox="1">
            <a:spLocks noGrp="1"/>
          </p:cNvSpPr>
          <p:nvPr>
            <p:ph type="sldNum" idx="12"/>
          </p:nvPr>
        </p:nvSpPr>
        <p:spPr>
          <a:xfrm>
            <a:off x="6918371" y="4837628"/>
            <a:ext cx="2057400" cy="1617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3" name="Google Shape;53;p7"/>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
        <p:nvSpPr>
          <p:cNvPr id="54" name="Google Shape;54;p7"/>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701"/>
        <p:cNvGrpSpPr/>
        <p:nvPr/>
      </p:nvGrpSpPr>
      <p:grpSpPr>
        <a:xfrm>
          <a:off x="0" y="0"/>
          <a:ext cx="0" cy="0"/>
          <a:chOff x="0" y="0"/>
          <a:chExt cx="0" cy="0"/>
        </a:xfrm>
      </p:grpSpPr>
      <p:sp>
        <p:nvSpPr>
          <p:cNvPr id="702" name="Google Shape;702;p63"/>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03" name="Google Shape;703;p63"/>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04" name="Google Shape;704;p6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05" name="Google Shape;705;p63"/>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706" name="Google Shape;706;p63"/>
          <p:cNvCxnSpPr/>
          <p:nvPr/>
        </p:nvCxnSpPr>
        <p:spPr>
          <a:xfrm>
            <a:off x="792332" y="1618594"/>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707" name="Google Shape;707;p63"/>
          <p:cNvCxnSpPr/>
          <p:nvPr/>
        </p:nvCxnSpPr>
        <p:spPr>
          <a:xfrm>
            <a:off x="4366025" y="1618594"/>
            <a:ext cx="0" cy="2380800"/>
          </a:xfrm>
          <a:prstGeom prst="straightConnector1">
            <a:avLst/>
          </a:prstGeom>
          <a:noFill/>
          <a:ln w="28575" cap="rnd" cmpd="sng">
            <a:solidFill>
              <a:srgbClr val="A4C2E8"/>
            </a:solidFill>
            <a:prstDash val="solid"/>
            <a:miter lim="800000"/>
            <a:headEnd type="none" w="sm" len="sm"/>
            <a:tailEnd type="none" w="sm" len="sm"/>
          </a:ln>
        </p:spPr>
      </p:cxnSp>
      <p:sp>
        <p:nvSpPr>
          <p:cNvPr id="708" name="Google Shape;708;p63"/>
          <p:cNvSpPr txBox="1">
            <a:spLocks noGrp="1"/>
          </p:cNvSpPr>
          <p:nvPr>
            <p:ph type="body" idx="1"/>
          </p:nvPr>
        </p:nvSpPr>
        <p:spPr>
          <a:xfrm>
            <a:off x="907772" y="1591165"/>
            <a:ext cx="29490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9" name="Google Shape;709;p63"/>
          <p:cNvSpPr>
            <a:spLocks noGrp="1"/>
          </p:cNvSpPr>
          <p:nvPr>
            <p:ph type="pic" idx="2"/>
          </p:nvPr>
        </p:nvSpPr>
        <p:spPr>
          <a:xfrm>
            <a:off x="984228" y="2004314"/>
            <a:ext cx="363300" cy="363300"/>
          </a:xfrm>
          <a:prstGeom prst="rect">
            <a:avLst/>
          </a:prstGeom>
          <a:noFill/>
          <a:ln>
            <a:noFill/>
          </a:ln>
        </p:spPr>
      </p:sp>
      <p:sp>
        <p:nvSpPr>
          <p:cNvPr id="710" name="Google Shape;710;p63"/>
          <p:cNvSpPr txBox="1">
            <a:spLocks noGrp="1"/>
          </p:cNvSpPr>
          <p:nvPr>
            <p:ph type="body" idx="3"/>
          </p:nvPr>
        </p:nvSpPr>
        <p:spPr>
          <a:xfrm>
            <a:off x="1478293" y="1967938"/>
            <a:ext cx="23799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1" name="Google Shape;711;p63"/>
          <p:cNvSpPr txBox="1">
            <a:spLocks noGrp="1"/>
          </p:cNvSpPr>
          <p:nvPr>
            <p:ph type="body" idx="4"/>
          </p:nvPr>
        </p:nvSpPr>
        <p:spPr>
          <a:xfrm>
            <a:off x="4481466" y="1591165"/>
            <a:ext cx="30519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2" name="Google Shape;712;p63"/>
          <p:cNvSpPr>
            <a:spLocks noGrp="1"/>
          </p:cNvSpPr>
          <p:nvPr>
            <p:ph type="pic" idx="5"/>
          </p:nvPr>
        </p:nvSpPr>
        <p:spPr>
          <a:xfrm>
            <a:off x="4557922" y="2004314"/>
            <a:ext cx="363300" cy="363300"/>
          </a:xfrm>
          <a:prstGeom prst="rect">
            <a:avLst/>
          </a:prstGeom>
          <a:noFill/>
          <a:ln>
            <a:noFill/>
          </a:ln>
        </p:spPr>
      </p:sp>
      <p:sp>
        <p:nvSpPr>
          <p:cNvPr id="713" name="Google Shape;713;p63"/>
          <p:cNvSpPr txBox="1">
            <a:spLocks noGrp="1"/>
          </p:cNvSpPr>
          <p:nvPr>
            <p:ph type="body" idx="6"/>
          </p:nvPr>
        </p:nvSpPr>
        <p:spPr>
          <a:xfrm>
            <a:off x="5051987" y="1967938"/>
            <a:ext cx="24690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4" name="Google Shape;714;p63"/>
          <p:cNvSpPr txBox="1">
            <a:spLocks noGrp="1"/>
          </p:cNvSpPr>
          <p:nvPr>
            <p:ph type="body" idx="7"/>
          </p:nvPr>
        </p:nvSpPr>
        <p:spPr>
          <a:xfrm>
            <a:off x="5051987" y="2464697"/>
            <a:ext cx="2469000" cy="1536300"/>
          </a:xfrm>
          <a:prstGeom prst="rect">
            <a:avLst/>
          </a:prstGeom>
          <a:noFill/>
          <a:ln>
            <a:noFill/>
          </a:ln>
        </p:spPr>
        <p:txBody>
          <a:bodyPr spcFirstLastPara="1" wrap="square" lIns="68575" tIns="34275" rIns="68575" bIns="34275" anchor="t" anchorCtr="0">
            <a:noAutofit/>
          </a:bodyPr>
          <a:lstStyle>
            <a:lvl1pPr marL="457200" lvl="0" indent="-304800" algn="l">
              <a:lnSpc>
                <a:spcPct val="100000"/>
              </a:lnSpc>
              <a:spcBef>
                <a:spcPts val="800"/>
              </a:spcBef>
              <a:spcAft>
                <a:spcPts val="0"/>
              </a:spcAft>
              <a:buClr>
                <a:schemeClr val="dk1"/>
              </a:buClr>
              <a:buSzPts val="1200"/>
              <a:buFont typeface="Courier New"/>
              <a:buChar char="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15" name="Google Shape;715;p63"/>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716"/>
        <p:cNvGrpSpPr/>
        <p:nvPr/>
      </p:nvGrpSpPr>
      <p:grpSpPr>
        <a:xfrm>
          <a:off x="0" y="0"/>
          <a:ext cx="0" cy="0"/>
          <a:chOff x="0" y="0"/>
          <a:chExt cx="0" cy="0"/>
        </a:xfrm>
      </p:grpSpPr>
      <p:sp>
        <p:nvSpPr>
          <p:cNvPr id="717" name="Google Shape;717;p64"/>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18" name="Google Shape;718;p64"/>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19" name="Google Shape;719;p64"/>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0" name="Google Shape;720;p6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grpSp>
        <p:nvGrpSpPr>
          <p:cNvPr id="721" name="Google Shape;721;p64"/>
          <p:cNvGrpSpPr/>
          <p:nvPr/>
        </p:nvGrpSpPr>
        <p:grpSpPr>
          <a:xfrm>
            <a:off x="5019743" y="685835"/>
            <a:ext cx="3771900" cy="3771900"/>
            <a:chOff x="6692991" y="914446"/>
            <a:chExt cx="5029200" cy="5029200"/>
          </a:xfrm>
        </p:grpSpPr>
        <p:sp>
          <p:nvSpPr>
            <p:cNvPr id="722" name="Google Shape;722;p64"/>
            <p:cNvSpPr/>
            <p:nvPr/>
          </p:nvSpPr>
          <p:spPr>
            <a:xfrm>
              <a:off x="6692991" y="914446"/>
              <a:ext cx="5029200" cy="5029200"/>
            </a:xfrm>
            <a:prstGeom prst="ellipse">
              <a:avLst/>
            </a:prstGeom>
            <a:solidFill>
              <a:srgbClr val="CAE0F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23" name="Google Shape;723;p64"/>
            <p:cNvSpPr/>
            <p:nvPr/>
          </p:nvSpPr>
          <p:spPr>
            <a:xfrm>
              <a:off x="7224681" y="1446136"/>
              <a:ext cx="3965700" cy="39657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24" name="Google Shape;724;p64"/>
            <p:cNvSpPr/>
            <p:nvPr/>
          </p:nvSpPr>
          <p:spPr>
            <a:xfrm>
              <a:off x="7988865" y="2210320"/>
              <a:ext cx="2437500" cy="2437500"/>
            </a:xfrm>
            <a:prstGeom prst="ellipse">
              <a:avLst/>
            </a:prstGeom>
            <a:solidFill>
              <a:srgbClr val="002F6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25" name="Google Shape;725;p64"/>
            <p:cNvSpPr/>
            <p:nvPr/>
          </p:nvSpPr>
          <p:spPr>
            <a:xfrm>
              <a:off x="8455117" y="2676572"/>
              <a:ext cx="1504800" cy="15048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grpSp>
        <p:nvGrpSpPr>
          <p:cNvPr id="726" name="Google Shape;726;p64"/>
          <p:cNvGrpSpPr/>
          <p:nvPr/>
        </p:nvGrpSpPr>
        <p:grpSpPr>
          <a:xfrm>
            <a:off x="5671253" y="1371635"/>
            <a:ext cx="2468925" cy="2468925"/>
            <a:chOff x="7561671" y="1828846"/>
            <a:chExt cx="3291900" cy="3291900"/>
          </a:xfrm>
        </p:grpSpPr>
        <p:sp>
          <p:nvSpPr>
            <p:cNvPr id="727" name="Google Shape;727;p64"/>
            <p:cNvSpPr/>
            <p:nvPr/>
          </p:nvSpPr>
          <p:spPr>
            <a:xfrm>
              <a:off x="7561671" y="1828846"/>
              <a:ext cx="3291900" cy="3291900"/>
            </a:xfrm>
            <a:prstGeom prst="arc">
              <a:avLst>
                <a:gd name="adj1" fmla="val 18612852"/>
                <a:gd name="adj2" fmla="val 19664845"/>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28" name="Google Shape;728;p64"/>
            <p:cNvSpPr/>
            <p:nvPr/>
          </p:nvSpPr>
          <p:spPr>
            <a:xfrm>
              <a:off x="7561671" y="1828846"/>
              <a:ext cx="3291900" cy="3291900"/>
            </a:xfrm>
            <a:prstGeom prst="arc">
              <a:avLst>
                <a:gd name="adj1" fmla="val 1326464"/>
                <a:gd name="adj2" fmla="val 2575507"/>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29" name="Google Shape;729;p64"/>
            <p:cNvSpPr/>
            <p:nvPr/>
          </p:nvSpPr>
          <p:spPr>
            <a:xfrm>
              <a:off x="7561671" y="1828846"/>
              <a:ext cx="3291900" cy="3291900"/>
            </a:xfrm>
            <a:prstGeom prst="arc">
              <a:avLst>
                <a:gd name="adj1" fmla="val 6038216"/>
                <a:gd name="adj2" fmla="val 7267880"/>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30" name="Google Shape;730;p64"/>
            <p:cNvSpPr/>
            <p:nvPr/>
          </p:nvSpPr>
          <p:spPr>
            <a:xfrm>
              <a:off x="7561671" y="1828846"/>
              <a:ext cx="3291900" cy="3291900"/>
            </a:xfrm>
            <a:prstGeom prst="arc">
              <a:avLst>
                <a:gd name="adj1" fmla="val 10104198"/>
                <a:gd name="adj2" fmla="val 11341713"/>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31" name="Google Shape;731;p64"/>
            <p:cNvSpPr/>
            <p:nvPr/>
          </p:nvSpPr>
          <p:spPr>
            <a:xfrm>
              <a:off x="7561671" y="1828846"/>
              <a:ext cx="3291900" cy="3291900"/>
            </a:xfrm>
            <a:prstGeom prst="arc">
              <a:avLst>
                <a:gd name="adj1" fmla="val 14030899"/>
                <a:gd name="adj2" fmla="val 15221668"/>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sp>
        <p:nvSpPr>
          <p:cNvPr id="732" name="Google Shape;732;p64"/>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33" name="Google Shape;733;p64"/>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34" name="Google Shape;734;p64"/>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35" name="Google Shape;735;p64"/>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36" name="Google Shape;736;p64"/>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37" name="Google Shape;737;p64"/>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38" name="Google Shape;738;p64"/>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9" name="Google Shape;739;p64"/>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0" name="Google Shape;740;p64"/>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1" name="Google Shape;741;p64"/>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2" name="Google Shape;742;p64"/>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3" name="Google Shape;743;p64"/>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4" name="Google Shape;744;p64"/>
          <p:cNvSpPr>
            <a:spLocks noGrp="1"/>
          </p:cNvSpPr>
          <p:nvPr>
            <p:ph type="pic" idx="7"/>
          </p:nvPr>
        </p:nvSpPr>
        <p:spPr>
          <a:xfrm>
            <a:off x="956298" y="1891483"/>
            <a:ext cx="274200" cy="274200"/>
          </a:xfrm>
          <a:prstGeom prst="rect">
            <a:avLst/>
          </a:prstGeom>
          <a:noFill/>
          <a:ln>
            <a:noFill/>
          </a:ln>
        </p:spPr>
      </p:sp>
      <p:sp>
        <p:nvSpPr>
          <p:cNvPr id="745" name="Google Shape;745;p64"/>
          <p:cNvSpPr>
            <a:spLocks noGrp="1"/>
          </p:cNvSpPr>
          <p:nvPr>
            <p:ph type="pic" idx="8"/>
          </p:nvPr>
        </p:nvSpPr>
        <p:spPr>
          <a:xfrm>
            <a:off x="956298" y="2639195"/>
            <a:ext cx="274200" cy="274200"/>
          </a:xfrm>
          <a:prstGeom prst="rect">
            <a:avLst/>
          </a:prstGeom>
          <a:noFill/>
          <a:ln>
            <a:noFill/>
          </a:ln>
        </p:spPr>
      </p:sp>
      <p:sp>
        <p:nvSpPr>
          <p:cNvPr id="746" name="Google Shape;746;p64"/>
          <p:cNvSpPr>
            <a:spLocks noGrp="1"/>
          </p:cNvSpPr>
          <p:nvPr>
            <p:ph type="pic" idx="9"/>
          </p:nvPr>
        </p:nvSpPr>
        <p:spPr>
          <a:xfrm>
            <a:off x="956298" y="3386908"/>
            <a:ext cx="274200" cy="274200"/>
          </a:xfrm>
          <a:prstGeom prst="rect">
            <a:avLst/>
          </a:prstGeom>
          <a:noFill/>
          <a:ln>
            <a:noFill/>
          </a:ln>
        </p:spPr>
      </p:sp>
      <p:sp>
        <p:nvSpPr>
          <p:cNvPr id="747" name="Google Shape;747;p64"/>
          <p:cNvSpPr>
            <a:spLocks noGrp="1"/>
          </p:cNvSpPr>
          <p:nvPr>
            <p:ph type="pic" idx="13"/>
          </p:nvPr>
        </p:nvSpPr>
        <p:spPr>
          <a:xfrm>
            <a:off x="2937498" y="1891483"/>
            <a:ext cx="274200" cy="274200"/>
          </a:xfrm>
          <a:prstGeom prst="rect">
            <a:avLst/>
          </a:prstGeom>
          <a:noFill/>
          <a:ln>
            <a:noFill/>
          </a:ln>
        </p:spPr>
      </p:sp>
      <p:sp>
        <p:nvSpPr>
          <p:cNvPr id="748" name="Google Shape;748;p64"/>
          <p:cNvSpPr>
            <a:spLocks noGrp="1"/>
          </p:cNvSpPr>
          <p:nvPr>
            <p:ph type="pic" idx="14"/>
          </p:nvPr>
        </p:nvSpPr>
        <p:spPr>
          <a:xfrm>
            <a:off x="2937498" y="2639195"/>
            <a:ext cx="274200" cy="274200"/>
          </a:xfrm>
          <a:prstGeom prst="rect">
            <a:avLst/>
          </a:prstGeom>
          <a:noFill/>
          <a:ln>
            <a:noFill/>
          </a:ln>
        </p:spPr>
      </p:sp>
      <p:sp>
        <p:nvSpPr>
          <p:cNvPr id="749" name="Google Shape;749;p64"/>
          <p:cNvSpPr>
            <a:spLocks noGrp="1"/>
          </p:cNvSpPr>
          <p:nvPr>
            <p:ph type="pic" idx="15"/>
          </p:nvPr>
        </p:nvSpPr>
        <p:spPr>
          <a:xfrm>
            <a:off x="2937498" y="3386908"/>
            <a:ext cx="274200" cy="274200"/>
          </a:xfrm>
          <a:prstGeom prst="rect">
            <a:avLst/>
          </a:prstGeom>
          <a:noFill/>
          <a:ln>
            <a:noFill/>
          </a:ln>
        </p:spPr>
      </p:sp>
      <p:sp>
        <p:nvSpPr>
          <p:cNvPr id="750" name="Google Shape;750;p64"/>
          <p:cNvSpPr/>
          <p:nvPr/>
        </p:nvSpPr>
        <p:spPr>
          <a:xfrm>
            <a:off x="5259773" y="960154"/>
            <a:ext cx="3291900" cy="32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64"/>
          <p:cNvSpPr/>
          <p:nvPr/>
        </p:nvSpPr>
        <p:spPr>
          <a:xfrm>
            <a:off x="5259773" y="922054"/>
            <a:ext cx="3291900" cy="32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64"/>
          <p:cNvSpPr/>
          <p:nvPr/>
        </p:nvSpPr>
        <p:spPr>
          <a:xfrm rot="5400000">
            <a:off x="5259863" y="960304"/>
            <a:ext cx="3291900" cy="3291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64"/>
          <p:cNvSpPr/>
          <p:nvPr/>
        </p:nvSpPr>
        <p:spPr>
          <a:xfrm rot="-5400000">
            <a:off x="5259923" y="922145"/>
            <a:ext cx="3291600" cy="32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64"/>
          <p:cNvSpPr/>
          <p:nvPr/>
        </p:nvSpPr>
        <p:spPr>
          <a:xfrm rot="719797">
            <a:off x="5774204" y="1440162"/>
            <a:ext cx="2263127" cy="22631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64"/>
          <p:cNvSpPr/>
          <p:nvPr/>
        </p:nvSpPr>
        <p:spPr>
          <a:xfrm rot="5040223">
            <a:off x="5811878" y="1440141"/>
            <a:ext cx="2262982" cy="226298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64"/>
          <p:cNvSpPr/>
          <p:nvPr/>
        </p:nvSpPr>
        <p:spPr>
          <a:xfrm rot="-3599933">
            <a:off x="5774128" y="1474546"/>
            <a:ext cx="2263123" cy="226312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64"/>
          <p:cNvSpPr/>
          <p:nvPr/>
        </p:nvSpPr>
        <p:spPr>
          <a:xfrm rot="-1079870">
            <a:off x="5774109" y="1474539"/>
            <a:ext cx="2263245" cy="226324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64"/>
          <p:cNvSpPr/>
          <p:nvPr/>
        </p:nvSpPr>
        <p:spPr>
          <a:xfrm rot="3240179">
            <a:off x="5739803" y="1405893"/>
            <a:ext cx="2331631" cy="23316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64"/>
          <p:cNvSpPr/>
          <p:nvPr/>
        </p:nvSpPr>
        <p:spPr>
          <a:xfrm>
            <a:off x="6168458" y="1834550"/>
            <a:ext cx="1474500" cy="147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64"/>
          <p:cNvSpPr/>
          <p:nvPr/>
        </p:nvSpPr>
        <p:spPr>
          <a:xfrm rot="3359781">
            <a:off x="6168811" y="1834600"/>
            <a:ext cx="1474665" cy="14746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64"/>
          <p:cNvSpPr/>
          <p:nvPr/>
        </p:nvSpPr>
        <p:spPr>
          <a:xfrm rot="-3000113">
            <a:off x="6168057" y="1834545"/>
            <a:ext cx="1474417" cy="147441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64"/>
          <p:cNvSpPr txBox="1">
            <a:spLocks noGrp="1"/>
          </p:cNvSpPr>
          <p:nvPr>
            <p:ph type="body" idx="16"/>
          </p:nvPr>
        </p:nvSpPr>
        <p:spPr>
          <a:xfrm>
            <a:off x="6446207" y="2434625"/>
            <a:ext cx="918900" cy="2742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63" name="Google Shape;763;p6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7 v2">
  <p:cSld name="7 v2">
    <p:spTree>
      <p:nvGrpSpPr>
        <p:cNvPr id="1" name="Shape 764"/>
        <p:cNvGrpSpPr/>
        <p:nvPr/>
      </p:nvGrpSpPr>
      <p:grpSpPr>
        <a:xfrm>
          <a:off x="0" y="0"/>
          <a:ext cx="0" cy="0"/>
          <a:chOff x="0" y="0"/>
          <a:chExt cx="0" cy="0"/>
        </a:xfrm>
      </p:grpSpPr>
      <p:sp>
        <p:nvSpPr>
          <p:cNvPr id="765" name="Google Shape;765;p65"/>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66" name="Google Shape;766;p65"/>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67" name="Google Shape;767;p65"/>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8" name="Google Shape;768;p6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69" name="Google Shape;769;p65"/>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70" name="Google Shape;770;p65"/>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71" name="Google Shape;771;p65"/>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72" name="Google Shape;772;p65"/>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73" name="Google Shape;773;p65"/>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74" name="Google Shape;774;p65"/>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75" name="Google Shape;775;p65"/>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6" name="Google Shape;776;p65"/>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7" name="Google Shape;777;p65"/>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8" name="Google Shape;778;p65"/>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9" name="Google Shape;779;p65"/>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0" name="Google Shape;780;p65"/>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1" name="Google Shape;781;p65"/>
          <p:cNvSpPr>
            <a:spLocks noGrp="1"/>
          </p:cNvSpPr>
          <p:nvPr>
            <p:ph type="pic" idx="7"/>
          </p:nvPr>
        </p:nvSpPr>
        <p:spPr>
          <a:xfrm>
            <a:off x="956298" y="1891483"/>
            <a:ext cx="274200" cy="274200"/>
          </a:xfrm>
          <a:prstGeom prst="rect">
            <a:avLst/>
          </a:prstGeom>
          <a:noFill/>
          <a:ln>
            <a:noFill/>
          </a:ln>
        </p:spPr>
      </p:sp>
      <p:sp>
        <p:nvSpPr>
          <p:cNvPr id="782" name="Google Shape;782;p65"/>
          <p:cNvSpPr>
            <a:spLocks noGrp="1"/>
          </p:cNvSpPr>
          <p:nvPr>
            <p:ph type="pic" idx="8"/>
          </p:nvPr>
        </p:nvSpPr>
        <p:spPr>
          <a:xfrm>
            <a:off x="956298" y="2639195"/>
            <a:ext cx="274200" cy="274200"/>
          </a:xfrm>
          <a:prstGeom prst="rect">
            <a:avLst/>
          </a:prstGeom>
          <a:noFill/>
          <a:ln>
            <a:noFill/>
          </a:ln>
        </p:spPr>
      </p:sp>
      <p:sp>
        <p:nvSpPr>
          <p:cNvPr id="783" name="Google Shape;783;p65"/>
          <p:cNvSpPr>
            <a:spLocks noGrp="1"/>
          </p:cNvSpPr>
          <p:nvPr>
            <p:ph type="pic" idx="9"/>
          </p:nvPr>
        </p:nvSpPr>
        <p:spPr>
          <a:xfrm>
            <a:off x="956298" y="3386908"/>
            <a:ext cx="274200" cy="274200"/>
          </a:xfrm>
          <a:prstGeom prst="rect">
            <a:avLst/>
          </a:prstGeom>
          <a:noFill/>
          <a:ln>
            <a:noFill/>
          </a:ln>
        </p:spPr>
      </p:sp>
      <p:sp>
        <p:nvSpPr>
          <p:cNvPr id="784" name="Google Shape;784;p65"/>
          <p:cNvSpPr>
            <a:spLocks noGrp="1"/>
          </p:cNvSpPr>
          <p:nvPr>
            <p:ph type="pic" idx="13"/>
          </p:nvPr>
        </p:nvSpPr>
        <p:spPr>
          <a:xfrm>
            <a:off x="2937498" y="1891483"/>
            <a:ext cx="274200" cy="274200"/>
          </a:xfrm>
          <a:prstGeom prst="rect">
            <a:avLst/>
          </a:prstGeom>
          <a:noFill/>
          <a:ln>
            <a:noFill/>
          </a:ln>
        </p:spPr>
      </p:sp>
      <p:sp>
        <p:nvSpPr>
          <p:cNvPr id="785" name="Google Shape;785;p65"/>
          <p:cNvSpPr>
            <a:spLocks noGrp="1"/>
          </p:cNvSpPr>
          <p:nvPr>
            <p:ph type="pic" idx="14"/>
          </p:nvPr>
        </p:nvSpPr>
        <p:spPr>
          <a:xfrm>
            <a:off x="2937498" y="2639195"/>
            <a:ext cx="274200" cy="274200"/>
          </a:xfrm>
          <a:prstGeom prst="rect">
            <a:avLst/>
          </a:prstGeom>
          <a:noFill/>
          <a:ln>
            <a:noFill/>
          </a:ln>
        </p:spPr>
      </p:sp>
      <p:sp>
        <p:nvSpPr>
          <p:cNvPr id="786" name="Google Shape;786;p65"/>
          <p:cNvSpPr>
            <a:spLocks noGrp="1"/>
          </p:cNvSpPr>
          <p:nvPr>
            <p:ph type="pic" idx="15"/>
          </p:nvPr>
        </p:nvSpPr>
        <p:spPr>
          <a:xfrm>
            <a:off x="2937498" y="3386908"/>
            <a:ext cx="274200" cy="274200"/>
          </a:xfrm>
          <a:prstGeom prst="rect">
            <a:avLst/>
          </a:prstGeom>
          <a:noFill/>
          <a:ln>
            <a:noFill/>
          </a:ln>
        </p:spPr>
      </p:sp>
      <p:sp>
        <p:nvSpPr>
          <p:cNvPr id="787" name="Google Shape;787;p65"/>
          <p:cNvSpPr>
            <a:spLocks noGrp="1"/>
          </p:cNvSpPr>
          <p:nvPr>
            <p:ph type="pic" idx="16"/>
          </p:nvPr>
        </p:nvSpPr>
        <p:spPr>
          <a:xfrm>
            <a:off x="5019743" y="685835"/>
            <a:ext cx="3771900" cy="3771900"/>
          </a:xfrm>
          <a:prstGeom prst="rect">
            <a:avLst/>
          </a:prstGeom>
          <a:noFill/>
          <a:ln>
            <a:noFill/>
          </a:ln>
        </p:spPr>
      </p:sp>
      <p:cxnSp>
        <p:nvCxnSpPr>
          <p:cNvPr id="788" name="Google Shape;788;p65"/>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789"/>
        <p:cNvGrpSpPr/>
        <p:nvPr/>
      </p:nvGrpSpPr>
      <p:grpSpPr>
        <a:xfrm>
          <a:off x="0" y="0"/>
          <a:ext cx="0" cy="0"/>
          <a:chOff x="0" y="0"/>
          <a:chExt cx="0" cy="0"/>
        </a:xfrm>
      </p:grpSpPr>
      <p:sp>
        <p:nvSpPr>
          <p:cNvPr id="790" name="Google Shape;790;p66"/>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91" name="Google Shape;791;p66"/>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92" name="Google Shape;792;p6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93" name="Google Shape;793;p66"/>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794" name="Google Shape;794;p66"/>
          <p:cNvCxnSpPr/>
          <p:nvPr/>
        </p:nvCxnSpPr>
        <p:spPr>
          <a:xfrm>
            <a:off x="792332"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795" name="Google Shape;795;p66"/>
          <p:cNvCxnSpPr/>
          <p:nvPr/>
        </p:nvCxnSpPr>
        <p:spPr>
          <a:xfrm>
            <a:off x="3400450"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796" name="Google Shape;796;p66"/>
          <p:cNvCxnSpPr/>
          <p:nvPr/>
        </p:nvCxnSpPr>
        <p:spPr>
          <a:xfrm>
            <a:off x="6008568"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797" name="Google Shape;797;p66"/>
          <p:cNvCxnSpPr/>
          <p:nvPr/>
        </p:nvCxnSpPr>
        <p:spPr>
          <a:xfrm>
            <a:off x="780980"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798" name="Google Shape;798;p66"/>
          <p:cNvCxnSpPr/>
          <p:nvPr/>
        </p:nvCxnSpPr>
        <p:spPr>
          <a:xfrm>
            <a:off x="3389099"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799" name="Google Shape;799;p66"/>
          <p:cNvCxnSpPr/>
          <p:nvPr/>
        </p:nvCxnSpPr>
        <p:spPr>
          <a:xfrm>
            <a:off x="5997217" y="3141299"/>
            <a:ext cx="0" cy="1238100"/>
          </a:xfrm>
          <a:prstGeom prst="straightConnector1">
            <a:avLst/>
          </a:prstGeom>
          <a:noFill/>
          <a:ln w="28575" cap="rnd" cmpd="sng">
            <a:solidFill>
              <a:srgbClr val="A4C2E8"/>
            </a:solidFill>
            <a:prstDash val="solid"/>
            <a:miter lim="800000"/>
            <a:headEnd type="none" w="sm" len="sm"/>
            <a:tailEnd type="none" w="sm" len="sm"/>
          </a:ln>
        </p:spPr>
      </p:cxnSp>
      <p:sp>
        <p:nvSpPr>
          <p:cNvPr id="800" name="Google Shape;800;p66"/>
          <p:cNvSpPr>
            <a:spLocks noGrp="1"/>
          </p:cNvSpPr>
          <p:nvPr>
            <p:ph type="pic" idx="2"/>
          </p:nvPr>
        </p:nvSpPr>
        <p:spPr>
          <a:xfrm>
            <a:off x="972877" y="1758901"/>
            <a:ext cx="364500" cy="364500"/>
          </a:xfrm>
          <a:prstGeom prst="rect">
            <a:avLst/>
          </a:prstGeom>
          <a:noFill/>
          <a:ln>
            <a:noFill/>
          </a:ln>
        </p:spPr>
      </p:sp>
      <p:sp>
        <p:nvSpPr>
          <p:cNvPr id="801" name="Google Shape;801;p66"/>
          <p:cNvSpPr>
            <a:spLocks noGrp="1"/>
          </p:cNvSpPr>
          <p:nvPr>
            <p:ph type="pic" idx="3"/>
          </p:nvPr>
        </p:nvSpPr>
        <p:spPr>
          <a:xfrm>
            <a:off x="3592346" y="1758901"/>
            <a:ext cx="364500" cy="364500"/>
          </a:xfrm>
          <a:prstGeom prst="rect">
            <a:avLst/>
          </a:prstGeom>
          <a:noFill/>
          <a:ln>
            <a:noFill/>
          </a:ln>
        </p:spPr>
      </p:sp>
      <p:sp>
        <p:nvSpPr>
          <p:cNvPr id="802" name="Google Shape;802;p66"/>
          <p:cNvSpPr>
            <a:spLocks noGrp="1"/>
          </p:cNvSpPr>
          <p:nvPr>
            <p:ph type="pic" idx="4"/>
          </p:nvPr>
        </p:nvSpPr>
        <p:spPr>
          <a:xfrm>
            <a:off x="972877" y="3418352"/>
            <a:ext cx="364500" cy="364500"/>
          </a:xfrm>
          <a:prstGeom prst="rect">
            <a:avLst/>
          </a:prstGeom>
          <a:noFill/>
          <a:ln>
            <a:noFill/>
          </a:ln>
        </p:spPr>
      </p:sp>
      <p:sp>
        <p:nvSpPr>
          <p:cNvPr id="803" name="Google Shape;803;p66"/>
          <p:cNvSpPr>
            <a:spLocks noGrp="1"/>
          </p:cNvSpPr>
          <p:nvPr>
            <p:ph type="pic" idx="5"/>
          </p:nvPr>
        </p:nvSpPr>
        <p:spPr>
          <a:xfrm>
            <a:off x="3592346" y="3418352"/>
            <a:ext cx="364500" cy="364500"/>
          </a:xfrm>
          <a:prstGeom prst="rect">
            <a:avLst/>
          </a:prstGeom>
          <a:noFill/>
          <a:ln>
            <a:noFill/>
          </a:ln>
        </p:spPr>
      </p:sp>
      <p:sp>
        <p:nvSpPr>
          <p:cNvPr id="804" name="Google Shape;804;p66"/>
          <p:cNvSpPr>
            <a:spLocks noGrp="1"/>
          </p:cNvSpPr>
          <p:nvPr>
            <p:ph type="pic" idx="6"/>
          </p:nvPr>
        </p:nvSpPr>
        <p:spPr>
          <a:xfrm>
            <a:off x="6191233" y="1758901"/>
            <a:ext cx="364500" cy="364500"/>
          </a:xfrm>
          <a:prstGeom prst="rect">
            <a:avLst/>
          </a:prstGeom>
          <a:noFill/>
          <a:ln>
            <a:noFill/>
          </a:ln>
        </p:spPr>
      </p:sp>
      <p:sp>
        <p:nvSpPr>
          <p:cNvPr id="805" name="Google Shape;805;p66"/>
          <p:cNvSpPr>
            <a:spLocks noGrp="1"/>
          </p:cNvSpPr>
          <p:nvPr>
            <p:ph type="pic" idx="7"/>
          </p:nvPr>
        </p:nvSpPr>
        <p:spPr>
          <a:xfrm>
            <a:off x="6191233" y="3418352"/>
            <a:ext cx="364500" cy="364500"/>
          </a:xfrm>
          <a:prstGeom prst="rect">
            <a:avLst/>
          </a:prstGeom>
          <a:noFill/>
          <a:ln>
            <a:noFill/>
          </a:ln>
        </p:spPr>
      </p:sp>
      <p:sp>
        <p:nvSpPr>
          <p:cNvPr id="806" name="Google Shape;806;p66"/>
          <p:cNvSpPr txBox="1">
            <a:spLocks noGrp="1"/>
          </p:cNvSpPr>
          <p:nvPr>
            <p:ph type="body" idx="1"/>
          </p:nvPr>
        </p:nvSpPr>
        <p:spPr>
          <a:xfrm>
            <a:off x="92355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7" name="Google Shape;807;p66"/>
          <p:cNvSpPr txBox="1">
            <a:spLocks noGrp="1"/>
          </p:cNvSpPr>
          <p:nvPr>
            <p:ph type="body" idx="8"/>
          </p:nvPr>
        </p:nvSpPr>
        <p:spPr>
          <a:xfrm>
            <a:off x="352061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8" name="Google Shape;808;p66"/>
          <p:cNvSpPr txBox="1">
            <a:spLocks noGrp="1"/>
          </p:cNvSpPr>
          <p:nvPr>
            <p:ph type="body" idx="9"/>
          </p:nvPr>
        </p:nvSpPr>
        <p:spPr>
          <a:xfrm>
            <a:off x="6118789"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9" name="Google Shape;809;p66"/>
          <p:cNvSpPr txBox="1">
            <a:spLocks noGrp="1"/>
          </p:cNvSpPr>
          <p:nvPr>
            <p:ph type="body" idx="13"/>
          </p:nvPr>
        </p:nvSpPr>
        <p:spPr>
          <a:xfrm>
            <a:off x="92355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0" name="Google Shape;810;p66"/>
          <p:cNvSpPr txBox="1">
            <a:spLocks noGrp="1"/>
          </p:cNvSpPr>
          <p:nvPr>
            <p:ph type="body" idx="14"/>
          </p:nvPr>
        </p:nvSpPr>
        <p:spPr>
          <a:xfrm>
            <a:off x="352061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1" name="Google Shape;811;p66"/>
          <p:cNvSpPr txBox="1">
            <a:spLocks noGrp="1"/>
          </p:cNvSpPr>
          <p:nvPr>
            <p:ph type="body" idx="15"/>
          </p:nvPr>
        </p:nvSpPr>
        <p:spPr>
          <a:xfrm>
            <a:off x="6118789"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2" name="Google Shape;812;p66"/>
          <p:cNvSpPr txBox="1">
            <a:spLocks noGrp="1"/>
          </p:cNvSpPr>
          <p:nvPr>
            <p:ph type="body" idx="16"/>
          </p:nvPr>
        </p:nvSpPr>
        <p:spPr>
          <a:xfrm>
            <a:off x="146694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3" name="Google Shape;813;p66"/>
          <p:cNvSpPr txBox="1">
            <a:spLocks noGrp="1"/>
          </p:cNvSpPr>
          <p:nvPr>
            <p:ph type="body" idx="17"/>
          </p:nvPr>
        </p:nvSpPr>
        <p:spPr>
          <a:xfrm>
            <a:off x="146694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4" name="Google Shape;814;p66"/>
          <p:cNvSpPr txBox="1">
            <a:spLocks noGrp="1"/>
          </p:cNvSpPr>
          <p:nvPr>
            <p:ph type="body" idx="18"/>
          </p:nvPr>
        </p:nvSpPr>
        <p:spPr>
          <a:xfrm>
            <a:off x="408882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5" name="Google Shape;815;p66"/>
          <p:cNvSpPr txBox="1">
            <a:spLocks noGrp="1"/>
          </p:cNvSpPr>
          <p:nvPr>
            <p:ph type="body" idx="19"/>
          </p:nvPr>
        </p:nvSpPr>
        <p:spPr>
          <a:xfrm>
            <a:off x="408882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6" name="Google Shape;816;p66"/>
          <p:cNvSpPr txBox="1">
            <a:spLocks noGrp="1"/>
          </p:cNvSpPr>
          <p:nvPr>
            <p:ph type="body" idx="20"/>
          </p:nvPr>
        </p:nvSpPr>
        <p:spPr>
          <a:xfrm>
            <a:off x="6680129"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7" name="Google Shape;817;p66"/>
          <p:cNvSpPr txBox="1">
            <a:spLocks noGrp="1"/>
          </p:cNvSpPr>
          <p:nvPr>
            <p:ph type="body" idx="21"/>
          </p:nvPr>
        </p:nvSpPr>
        <p:spPr>
          <a:xfrm>
            <a:off x="6680129"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818" name="Google Shape;818;p66"/>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819"/>
        <p:cNvGrpSpPr/>
        <p:nvPr/>
      </p:nvGrpSpPr>
      <p:grpSpPr>
        <a:xfrm>
          <a:off x="0" y="0"/>
          <a:ext cx="0" cy="0"/>
          <a:chOff x="0" y="0"/>
          <a:chExt cx="0" cy="0"/>
        </a:xfrm>
      </p:grpSpPr>
      <p:sp>
        <p:nvSpPr>
          <p:cNvPr id="820" name="Google Shape;820;p67"/>
          <p:cNvSpPr/>
          <p:nvPr/>
        </p:nvSpPr>
        <p:spPr>
          <a:xfrm rot="586555">
            <a:off x="-158607" y="4089169"/>
            <a:ext cx="5320276" cy="1476050"/>
          </a:xfrm>
          <a:custGeom>
            <a:avLst/>
            <a:gdLst/>
            <a:ahLst/>
            <a:cxnLst/>
            <a:rect l="l" t="t" r="r" b="b"/>
            <a:pathLst>
              <a:path w="7085165" h="1965699"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4"/>
                </a:cubicBezTo>
                <a:lnTo>
                  <a:pt x="7085165" y="796403"/>
                </a:lnTo>
                <a:lnTo>
                  <a:pt x="333200" y="1965699"/>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21" name="Google Shape;821;p67"/>
          <p:cNvSpPr/>
          <p:nvPr/>
        </p:nvSpPr>
        <p:spPr>
          <a:xfrm rot="-5400000">
            <a:off x="5817351" y="1816850"/>
            <a:ext cx="5143499" cy="1509799"/>
          </a:xfrm>
          <a:custGeom>
            <a:avLst/>
            <a:gdLst/>
            <a:ahLst/>
            <a:cxnLst/>
            <a:rect l="l" t="t" r="r" b="b"/>
            <a:pathLst>
              <a:path w="6857999" h="2013066" extrusionOk="0">
                <a:moveTo>
                  <a:pt x="6857999" y="337994"/>
                </a:moveTo>
                <a:lnTo>
                  <a:pt x="6857999" y="2013066"/>
                </a:lnTo>
                <a:lnTo>
                  <a:pt x="4961154" y="2013066"/>
                </a:lnTo>
                <a:cubicBezTo>
                  <a:pt x="4283821" y="2013066"/>
                  <a:pt x="3606488" y="2013066"/>
                  <a:pt x="2929154" y="2013066"/>
                </a:cubicBezTo>
                <a:cubicBezTo>
                  <a:pt x="2251821" y="2013066"/>
                  <a:pt x="1574488" y="2013065"/>
                  <a:pt x="897154" y="2013065"/>
                </a:cubicBezTo>
                <a:lnTo>
                  <a:pt x="0" y="2013065"/>
                </a:lnTo>
                <a:lnTo>
                  <a:pt x="0" y="263500"/>
                </a:lnTo>
                <a:lnTo>
                  <a:pt x="135154" y="222456"/>
                </a:lnTo>
                <a:cubicBezTo>
                  <a:pt x="389154" y="146940"/>
                  <a:pt x="643154" y="78714"/>
                  <a:pt x="897154" y="39650"/>
                </a:cubicBezTo>
                <a:cubicBezTo>
                  <a:pt x="1574488" y="-60627"/>
                  <a:pt x="2251821" y="36730"/>
                  <a:pt x="2929154" y="247994"/>
                </a:cubicBezTo>
                <a:cubicBezTo>
                  <a:pt x="3606488" y="455363"/>
                  <a:pt x="4283821" y="766903"/>
                  <a:pt x="4961154" y="715305"/>
                </a:cubicBezTo>
                <a:cubicBezTo>
                  <a:pt x="5553820" y="666749"/>
                  <a:pt x="6146487" y="347617"/>
                  <a:pt x="6739154"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22" name="Google Shape;822;p6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23" name="Google Shape;823;p67"/>
          <p:cNvSpPr txBox="1">
            <a:spLocks noGrp="1"/>
          </p:cNvSpPr>
          <p:nvPr>
            <p:ph type="title"/>
          </p:nvPr>
        </p:nvSpPr>
        <p:spPr>
          <a:xfrm>
            <a:off x="728135"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4" name="Google Shape;824;p67"/>
          <p:cNvSpPr txBox="1"/>
          <p:nvPr/>
        </p:nvSpPr>
        <p:spPr>
          <a:xfrm>
            <a:off x="3594919" y="3854654"/>
            <a:ext cx="2116500" cy="435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800"/>
              </a:spcBef>
              <a:spcAft>
                <a:spcPts val="0"/>
              </a:spcAft>
              <a:buClr>
                <a:srgbClr val="6C6463"/>
              </a:buClr>
              <a:buSzPts val="1500"/>
              <a:buFont typeface="Arial"/>
              <a:buNone/>
            </a:pPr>
            <a:endParaRPr sz="2100" b="0" i="0" u="none" strike="noStrike" cap="none">
              <a:solidFill>
                <a:schemeClr val="dk1"/>
              </a:solidFill>
              <a:latin typeface="Gill Sans"/>
              <a:ea typeface="Gill Sans"/>
              <a:cs typeface="Gill Sans"/>
              <a:sym typeface="Gill Sans"/>
            </a:endParaRPr>
          </a:p>
        </p:txBody>
      </p:sp>
      <p:sp>
        <p:nvSpPr>
          <p:cNvPr id="825" name="Google Shape;825;p67"/>
          <p:cNvSpPr txBox="1">
            <a:spLocks noGrp="1"/>
          </p:cNvSpPr>
          <p:nvPr>
            <p:ph type="body" idx="1"/>
          </p:nvPr>
        </p:nvSpPr>
        <p:spPr>
          <a:xfrm>
            <a:off x="826294"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6" name="Google Shape;826;p67"/>
          <p:cNvSpPr txBox="1">
            <a:spLocks noGrp="1"/>
          </p:cNvSpPr>
          <p:nvPr>
            <p:ph type="body" idx="2"/>
          </p:nvPr>
        </p:nvSpPr>
        <p:spPr>
          <a:xfrm>
            <a:off x="826294"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7" name="Google Shape;827;p67"/>
          <p:cNvSpPr txBox="1">
            <a:spLocks noGrp="1"/>
          </p:cNvSpPr>
          <p:nvPr>
            <p:ph type="body" idx="3"/>
          </p:nvPr>
        </p:nvSpPr>
        <p:spPr>
          <a:xfrm>
            <a:off x="826294"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8" name="Google Shape;828;p67"/>
          <p:cNvSpPr txBox="1">
            <a:spLocks noGrp="1"/>
          </p:cNvSpPr>
          <p:nvPr>
            <p:ph type="body" idx="4"/>
          </p:nvPr>
        </p:nvSpPr>
        <p:spPr>
          <a:xfrm>
            <a:off x="3543808"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9" name="Google Shape;829;p67"/>
          <p:cNvSpPr txBox="1">
            <a:spLocks noGrp="1"/>
          </p:cNvSpPr>
          <p:nvPr>
            <p:ph type="body" idx="5"/>
          </p:nvPr>
        </p:nvSpPr>
        <p:spPr>
          <a:xfrm>
            <a:off x="3543808"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0" name="Google Shape;830;p67"/>
          <p:cNvSpPr txBox="1">
            <a:spLocks noGrp="1"/>
          </p:cNvSpPr>
          <p:nvPr>
            <p:ph type="body" idx="6"/>
          </p:nvPr>
        </p:nvSpPr>
        <p:spPr>
          <a:xfrm>
            <a:off x="3543808"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1" name="Google Shape;831;p67"/>
          <p:cNvSpPr txBox="1">
            <a:spLocks noGrp="1"/>
          </p:cNvSpPr>
          <p:nvPr>
            <p:ph type="body" idx="7"/>
          </p:nvPr>
        </p:nvSpPr>
        <p:spPr>
          <a:xfrm>
            <a:off x="6261321"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2" name="Google Shape;832;p67"/>
          <p:cNvSpPr txBox="1">
            <a:spLocks noGrp="1"/>
          </p:cNvSpPr>
          <p:nvPr>
            <p:ph type="body" idx="8"/>
          </p:nvPr>
        </p:nvSpPr>
        <p:spPr>
          <a:xfrm>
            <a:off x="6261321"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3" name="Google Shape;833;p67"/>
          <p:cNvSpPr txBox="1">
            <a:spLocks noGrp="1"/>
          </p:cNvSpPr>
          <p:nvPr>
            <p:ph type="body" idx="9"/>
          </p:nvPr>
        </p:nvSpPr>
        <p:spPr>
          <a:xfrm>
            <a:off x="6261321"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4" name="Google Shape;834;p67"/>
          <p:cNvSpPr>
            <a:spLocks noGrp="1"/>
          </p:cNvSpPr>
          <p:nvPr>
            <p:ph type="pic" idx="13"/>
          </p:nvPr>
        </p:nvSpPr>
        <p:spPr>
          <a:xfrm>
            <a:off x="972877" y="2096002"/>
            <a:ext cx="329700" cy="329700"/>
          </a:xfrm>
          <a:prstGeom prst="rect">
            <a:avLst/>
          </a:prstGeom>
          <a:noFill/>
          <a:ln>
            <a:noFill/>
          </a:ln>
        </p:spPr>
      </p:sp>
      <p:sp>
        <p:nvSpPr>
          <p:cNvPr id="835" name="Google Shape;835;p67"/>
          <p:cNvSpPr>
            <a:spLocks noGrp="1"/>
          </p:cNvSpPr>
          <p:nvPr>
            <p:ph type="pic" idx="14"/>
          </p:nvPr>
        </p:nvSpPr>
        <p:spPr>
          <a:xfrm>
            <a:off x="972877" y="2866227"/>
            <a:ext cx="329700" cy="329700"/>
          </a:xfrm>
          <a:prstGeom prst="rect">
            <a:avLst/>
          </a:prstGeom>
          <a:noFill/>
          <a:ln>
            <a:noFill/>
          </a:ln>
        </p:spPr>
      </p:sp>
      <p:sp>
        <p:nvSpPr>
          <p:cNvPr id="836" name="Google Shape;836;p67"/>
          <p:cNvSpPr>
            <a:spLocks noGrp="1"/>
          </p:cNvSpPr>
          <p:nvPr>
            <p:ph type="pic" idx="15"/>
          </p:nvPr>
        </p:nvSpPr>
        <p:spPr>
          <a:xfrm>
            <a:off x="972877" y="3634768"/>
            <a:ext cx="329700" cy="329700"/>
          </a:xfrm>
          <a:prstGeom prst="rect">
            <a:avLst/>
          </a:prstGeom>
          <a:noFill/>
          <a:ln>
            <a:noFill/>
          </a:ln>
        </p:spPr>
      </p:sp>
      <p:sp>
        <p:nvSpPr>
          <p:cNvPr id="837" name="Google Shape;837;p67"/>
          <p:cNvSpPr>
            <a:spLocks noGrp="1"/>
          </p:cNvSpPr>
          <p:nvPr>
            <p:ph type="pic" idx="16"/>
          </p:nvPr>
        </p:nvSpPr>
        <p:spPr>
          <a:xfrm>
            <a:off x="3802718" y="2096002"/>
            <a:ext cx="329700" cy="329700"/>
          </a:xfrm>
          <a:prstGeom prst="rect">
            <a:avLst/>
          </a:prstGeom>
          <a:noFill/>
          <a:ln>
            <a:noFill/>
          </a:ln>
        </p:spPr>
      </p:sp>
      <p:sp>
        <p:nvSpPr>
          <p:cNvPr id="838" name="Google Shape;838;p67"/>
          <p:cNvSpPr>
            <a:spLocks noGrp="1"/>
          </p:cNvSpPr>
          <p:nvPr>
            <p:ph type="pic" idx="17"/>
          </p:nvPr>
        </p:nvSpPr>
        <p:spPr>
          <a:xfrm>
            <a:off x="3802718" y="2866227"/>
            <a:ext cx="329700" cy="329700"/>
          </a:xfrm>
          <a:prstGeom prst="rect">
            <a:avLst/>
          </a:prstGeom>
          <a:noFill/>
          <a:ln>
            <a:noFill/>
          </a:ln>
        </p:spPr>
      </p:sp>
      <p:sp>
        <p:nvSpPr>
          <p:cNvPr id="839" name="Google Shape;839;p67"/>
          <p:cNvSpPr>
            <a:spLocks noGrp="1"/>
          </p:cNvSpPr>
          <p:nvPr>
            <p:ph type="pic" idx="18"/>
          </p:nvPr>
        </p:nvSpPr>
        <p:spPr>
          <a:xfrm>
            <a:off x="3802718" y="3634768"/>
            <a:ext cx="329700" cy="329700"/>
          </a:xfrm>
          <a:prstGeom prst="rect">
            <a:avLst/>
          </a:prstGeom>
          <a:noFill/>
          <a:ln>
            <a:noFill/>
          </a:ln>
        </p:spPr>
      </p:sp>
      <p:sp>
        <p:nvSpPr>
          <p:cNvPr id="840" name="Google Shape;840;p67"/>
          <p:cNvSpPr>
            <a:spLocks noGrp="1"/>
          </p:cNvSpPr>
          <p:nvPr>
            <p:ph type="pic" idx="19"/>
          </p:nvPr>
        </p:nvSpPr>
        <p:spPr>
          <a:xfrm>
            <a:off x="6486866" y="2096002"/>
            <a:ext cx="329700" cy="329700"/>
          </a:xfrm>
          <a:prstGeom prst="rect">
            <a:avLst/>
          </a:prstGeom>
          <a:noFill/>
          <a:ln>
            <a:noFill/>
          </a:ln>
        </p:spPr>
      </p:sp>
      <p:sp>
        <p:nvSpPr>
          <p:cNvPr id="841" name="Google Shape;841;p67"/>
          <p:cNvSpPr>
            <a:spLocks noGrp="1"/>
          </p:cNvSpPr>
          <p:nvPr>
            <p:ph type="pic" idx="20"/>
          </p:nvPr>
        </p:nvSpPr>
        <p:spPr>
          <a:xfrm>
            <a:off x="6486866" y="2866227"/>
            <a:ext cx="329700" cy="329700"/>
          </a:xfrm>
          <a:prstGeom prst="rect">
            <a:avLst/>
          </a:prstGeom>
          <a:noFill/>
          <a:ln>
            <a:noFill/>
          </a:ln>
        </p:spPr>
      </p:sp>
      <p:sp>
        <p:nvSpPr>
          <p:cNvPr id="842" name="Google Shape;842;p67"/>
          <p:cNvSpPr>
            <a:spLocks noGrp="1"/>
          </p:cNvSpPr>
          <p:nvPr>
            <p:ph type="pic" idx="21"/>
          </p:nvPr>
        </p:nvSpPr>
        <p:spPr>
          <a:xfrm>
            <a:off x="6486866" y="3634768"/>
            <a:ext cx="329700" cy="329700"/>
          </a:xfrm>
          <a:prstGeom prst="rect">
            <a:avLst/>
          </a:prstGeom>
          <a:noFill/>
          <a:ln>
            <a:noFill/>
          </a:ln>
        </p:spPr>
      </p:sp>
      <p:cxnSp>
        <p:nvCxnSpPr>
          <p:cNvPr id="843" name="Google Shape;843;p67"/>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4">
  <p:cSld name="1_4">
    <p:spTree>
      <p:nvGrpSpPr>
        <p:cNvPr id="1" name="Shape 844"/>
        <p:cNvGrpSpPr/>
        <p:nvPr/>
      </p:nvGrpSpPr>
      <p:grpSpPr>
        <a:xfrm>
          <a:off x="0" y="0"/>
          <a:ext cx="0" cy="0"/>
          <a:chOff x="0" y="0"/>
          <a:chExt cx="0" cy="0"/>
        </a:xfrm>
      </p:grpSpPr>
      <p:sp>
        <p:nvSpPr>
          <p:cNvPr id="845" name="Google Shape;845;p68"/>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46" name="Google Shape;846;p68"/>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47" name="Google Shape;847;p6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48" name="Google Shape;848;p68"/>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849" name="Google Shape;849;p68"/>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CFCDC9"/>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685800" y="1200150"/>
            <a:ext cx="77724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0"/>
              </a:spcBef>
              <a:spcAft>
                <a:spcPts val="0"/>
              </a:spcAft>
              <a:buClr>
                <a:srgbClr val="6C6463"/>
              </a:buClr>
              <a:buSzPts val="1400"/>
              <a:buChar char="•"/>
              <a:defRPr/>
            </a:lvl1pPr>
            <a:lvl2pPr marL="914400" lvl="1" indent="-317500" algn="l">
              <a:lnSpc>
                <a:spcPct val="100000"/>
              </a:lnSpc>
              <a:spcBef>
                <a:spcPts val="800"/>
              </a:spcBef>
              <a:spcAft>
                <a:spcPts val="0"/>
              </a:spcAft>
              <a:buClr>
                <a:srgbClr val="6C6463"/>
              </a:buClr>
              <a:buSzPts val="1400"/>
              <a:buChar char="–"/>
              <a:defRPr/>
            </a:lvl2pPr>
            <a:lvl3pPr marL="1371600" lvl="2" indent="-317500" algn="l">
              <a:lnSpc>
                <a:spcPct val="100000"/>
              </a:lnSpc>
              <a:spcBef>
                <a:spcPts val="800"/>
              </a:spcBef>
              <a:spcAft>
                <a:spcPts val="0"/>
              </a:spcAft>
              <a:buClr>
                <a:srgbClr val="6C6463"/>
              </a:buClr>
              <a:buSzPts val="1400"/>
              <a:buChar char="•"/>
              <a:defRPr/>
            </a:lvl3pPr>
            <a:lvl4pPr marL="1828800" lvl="3" indent="-317500" algn="l">
              <a:lnSpc>
                <a:spcPct val="100000"/>
              </a:lnSpc>
              <a:spcBef>
                <a:spcPts val="300"/>
              </a:spcBef>
              <a:spcAft>
                <a:spcPts val="0"/>
              </a:spcAft>
              <a:buClr>
                <a:srgbClr val="6C6463"/>
              </a:buClr>
              <a:buSzPts val="1400"/>
              <a:buChar char="–"/>
              <a:defRPr/>
            </a:lvl4pPr>
            <a:lvl5pPr marL="2286000" lvl="4" indent="-317500" algn="l">
              <a:lnSpc>
                <a:spcPct val="100000"/>
              </a:lnSpc>
              <a:spcBef>
                <a:spcPts val="300"/>
              </a:spcBef>
              <a:spcAft>
                <a:spcPts val="0"/>
              </a:spcAft>
              <a:buClr>
                <a:srgbClr val="6C6463"/>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57" name="Google Shape;57;p8"/>
          <p:cNvSpPr txBox="1">
            <a:spLocks noGrp="1"/>
          </p:cNvSpPr>
          <p:nvPr>
            <p:ph type="dt" idx="10"/>
          </p:nvPr>
        </p:nvSpPr>
        <p:spPr>
          <a:xfrm>
            <a:off x="152400" y="4890700"/>
            <a:ext cx="2133600" cy="1386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5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8"/>
          <p:cNvSpPr txBox="1">
            <a:spLocks noGrp="1"/>
          </p:cNvSpPr>
          <p:nvPr>
            <p:ph type="ftr" idx="11"/>
          </p:nvPr>
        </p:nvSpPr>
        <p:spPr>
          <a:xfrm>
            <a:off x="3124200" y="4890700"/>
            <a:ext cx="2895600" cy="1386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5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8"/>
          <p:cNvSpPr txBox="1">
            <a:spLocks noGrp="1"/>
          </p:cNvSpPr>
          <p:nvPr>
            <p:ph type="sldNum" idx="12"/>
          </p:nvPr>
        </p:nvSpPr>
        <p:spPr>
          <a:xfrm>
            <a:off x="6858000" y="4890700"/>
            <a:ext cx="2133600" cy="138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8"/>
          <p:cNvSpPr txBox="1">
            <a:spLocks noGrp="1"/>
          </p:cNvSpPr>
          <p:nvPr>
            <p:ph type="title"/>
          </p:nvPr>
        </p:nvSpPr>
        <p:spPr>
          <a:xfrm>
            <a:off x="686104" y="636285"/>
            <a:ext cx="7772400" cy="3924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_Blank">
  <p:cSld name="13_Blank">
    <p:bg>
      <p:bgPr>
        <a:solidFill>
          <a:schemeClr val="lt1"/>
        </a:solidFill>
        <a:effectLst/>
      </p:bgPr>
    </p:bg>
    <p:spTree>
      <p:nvGrpSpPr>
        <p:cNvPr id="1" name="Shape 61"/>
        <p:cNvGrpSpPr/>
        <p:nvPr/>
      </p:nvGrpSpPr>
      <p:grpSpPr>
        <a:xfrm>
          <a:off x="0" y="0"/>
          <a:ext cx="0" cy="0"/>
          <a:chOff x="0" y="0"/>
          <a:chExt cx="0" cy="0"/>
        </a:xfrm>
      </p:grpSpPr>
      <p:sp>
        <p:nvSpPr>
          <p:cNvPr id="62" name="Google Shape;62;p9"/>
          <p:cNvSpPr/>
          <p:nvPr/>
        </p:nvSpPr>
        <p:spPr>
          <a:xfrm rot="-975612">
            <a:off x="1947712" y="3659641"/>
            <a:ext cx="7614264" cy="2420726"/>
          </a:xfrm>
          <a:custGeom>
            <a:avLst/>
            <a:gdLst/>
            <a:ahLst/>
            <a:cxnLst/>
            <a:rect l="l" t="t" r="r" b="b"/>
            <a:pathLst>
              <a:path w="10152352" h="2807287" extrusionOk="0">
                <a:moveTo>
                  <a:pt x="0" y="452687"/>
                </a:moveTo>
                <a:cubicBezTo>
                  <a:pt x="765453" y="573742"/>
                  <a:pt x="1341643" y="556303"/>
                  <a:pt x="2016372" y="486602"/>
                </a:cubicBezTo>
                <a:cubicBezTo>
                  <a:pt x="2691101" y="416901"/>
                  <a:pt x="3371039" y="79637"/>
                  <a:pt x="4048372" y="34482"/>
                </a:cubicBezTo>
                <a:cubicBezTo>
                  <a:pt x="4725706" y="-52724"/>
                  <a:pt x="5403039" y="31942"/>
                  <a:pt x="6080372" y="215669"/>
                </a:cubicBezTo>
                <a:cubicBezTo>
                  <a:pt x="6757706" y="396009"/>
                  <a:pt x="7433709" y="606774"/>
                  <a:pt x="8112372" y="622069"/>
                </a:cubicBezTo>
                <a:cubicBezTo>
                  <a:pt x="8791035" y="637364"/>
                  <a:pt x="9410684" y="107478"/>
                  <a:pt x="10152352" y="307441"/>
                </a:cubicBezTo>
                <a:cubicBezTo>
                  <a:pt x="10032817" y="725716"/>
                  <a:pt x="9525874" y="2164414"/>
                  <a:pt x="9322392" y="2807287"/>
                </a:cubicBezTo>
                <a:cubicBezTo>
                  <a:pt x="8122803" y="2523655"/>
                  <a:pt x="6715911" y="2155137"/>
                  <a:pt x="5156859" y="1761354"/>
                </a:cubicBezTo>
                <a:lnTo>
                  <a:pt x="0" y="452687"/>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3" name="Google Shape;63;p9"/>
          <p:cNvSpPr/>
          <p:nvPr/>
        </p:nvSpPr>
        <p:spPr>
          <a:xfrm>
            <a:off x="2172146" y="4723500"/>
            <a:ext cx="121500" cy="121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4" name="Google Shape;64;p9"/>
          <p:cNvSpPr txBox="1">
            <a:spLocks noGrp="1"/>
          </p:cNvSpPr>
          <p:nvPr>
            <p:ph type="title"/>
          </p:nvPr>
        </p:nvSpPr>
        <p:spPr>
          <a:xfrm>
            <a:off x="856697" y="542201"/>
            <a:ext cx="77028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600"/>
              <a:buFont typeface="Gill Sans"/>
              <a:buNone/>
              <a:defRPr sz="36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65" name="Google Shape;65;p9"/>
          <p:cNvCxnSpPr/>
          <p:nvPr/>
        </p:nvCxnSpPr>
        <p:spPr>
          <a:xfrm>
            <a:off x="691568" y="654506"/>
            <a:ext cx="0" cy="4499700"/>
          </a:xfrm>
          <a:prstGeom prst="straightConnector1">
            <a:avLst/>
          </a:prstGeom>
          <a:noFill/>
          <a:ln w="57150" cap="rnd" cmpd="sng">
            <a:solidFill>
              <a:schemeClr val="accent2"/>
            </a:solidFill>
            <a:prstDash val="solid"/>
            <a:round/>
            <a:headEnd type="none" w="sm" len="sm"/>
            <a:tailEnd type="none" w="sm" len="sm"/>
          </a:ln>
        </p:spPr>
      </p:cxnSp>
      <p:sp>
        <p:nvSpPr>
          <p:cNvPr id="66" name="Google Shape;66;p9"/>
          <p:cNvSpPr/>
          <p:nvPr/>
        </p:nvSpPr>
        <p:spPr>
          <a:xfrm>
            <a:off x="2471681" y="4458232"/>
            <a:ext cx="326100" cy="326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7" name="Google Shape;67;p9"/>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
        <p:nvSpPr>
          <p:cNvPr id="68" name="Google Shape;68;p9"/>
          <p:cNvSpPr/>
          <p:nvPr/>
        </p:nvSpPr>
        <p:spPr>
          <a:xfrm rot="10396651">
            <a:off x="-4391420" y="-321419"/>
            <a:ext cx="14114402" cy="1227004"/>
          </a:xfrm>
          <a:custGeom>
            <a:avLst/>
            <a:gdLst/>
            <a:ahLst/>
            <a:cxnLst/>
            <a:rect l="l" t="t" r="r" b="b"/>
            <a:pathLst>
              <a:path w="21319183" h="1818432" extrusionOk="0">
                <a:moveTo>
                  <a:pt x="0" y="982077"/>
                </a:moveTo>
                <a:lnTo>
                  <a:pt x="296100" y="877533"/>
                </a:lnTo>
                <a:cubicBezTo>
                  <a:pt x="592200" y="772988"/>
                  <a:pt x="1184399" y="563900"/>
                  <a:pt x="1776599" y="703074"/>
                </a:cubicBezTo>
                <a:cubicBezTo>
                  <a:pt x="2368798" y="844863"/>
                  <a:pt x="2960998" y="1328380"/>
                  <a:pt x="3553197" y="1261080"/>
                </a:cubicBezTo>
                <a:cubicBezTo>
                  <a:pt x="4145397" y="1191166"/>
                  <a:pt x="4737597" y="563900"/>
                  <a:pt x="5329796" y="250266"/>
                </a:cubicBezTo>
                <a:cubicBezTo>
                  <a:pt x="5921996" y="-63367"/>
                  <a:pt x="6514195" y="-63367"/>
                  <a:pt x="7106395" y="145722"/>
                </a:cubicBezTo>
                <a:cubicBezTo>
                  <a:pt x="7698594" y="354811"/>
                  <a:pt x="8290794" y="772988"/>
                  <a:pt x="8882993" y="912163"/>
                </a:cubicBezTo>
                <a:cubicBezTo>
                  <a:pt x="9475193" y="1053951"/>
                  <a:pt x="10067392" y="910203"/>
                  <a:pt x="10659592" y="877533"/>
                </a:cubicBezTo>
                <a:cubicBezTo>
                  <a:pt x="11251791" y="844863"/>
                  <a:pt x="11843991" y="910203"/>
                  <a:pt x="12436190" y="1086621"/>
                </a:cubicBezTo>
                <a:cubicBezTo>
                  <a:pt x="13028390" y="1263040"/>
                  <a:pt x="13620590" y="1537469"/>
                  <a:pt x="14212789" y="1470169"/>
                </a:cubicBezTo>
                <a:cubicBezTo>
                  <a:pt x="14804989" y="1400255"/>
                  <a:pt x="15397188" y="982077"/>
                  <a:pt x="15989388" y="947447"/>
                </a:cubicBezTo>
                <a:cubicBezTo>
                  <a:pt x="16581587" y="910203"/>
                  <a:pt x="17173786" y="1263040"/>
                  <a:pt x="17765986" y="1156536"/>
                </a:cubicBezTo>
                <a:cubicBezTo>
                  <a:pt x="18358186" y="1053951"/>
                  <a:pt x="18950386" y="492025"/>
                  <a:pt x="19542584" y="389441"/>
                </a:cubicBezTo>
                <a:cubicBezTo>
                  <a:pt x="20134784" y="282937"/>
                  <a:pt x="20726984" y="635774"/>
                  <a:pt x="21023084" y="807619"/>
                </a:cubicBezTo>
                <a:lnTo>
                  <a:pt x="21319184" y="982077"/>
                </a:lnTo>
                <a:lnTo>
                  <a:pt x="21319184" y="1818432"/>
                </a:lnTo>
                <a:lnTo>
                  <a:pt x="21023084" y="1818432"/>
                </a:lnTo>
                <a:cubicBezTo>
                  <a:pt x="20726984" y="1818432"/>
                  <a:pt x="20134784" y="1818432"/>
                  <a:pt x="19542584" y="1818432"/>
                </a:cubicBezTo>
                <a:cubicBezTo>
                  <a:pt x="18950386" y="1818432"/>
                  <a:pt x="18358186" y="1818432"/>
                  <a:pt x="17765986" y="1818432"/>
                </a:cubicBezTo>
                <a:cubicBezTo>
                  <a:pt x="17173786" y="1818432"/>
                  <a:pt x="16581587" y="1818432"/>
                  <a:pt x="15989388" y="1818432"/>
                </a:cubicBezTo>
                <a:cubicBezTo>
                  <a:pt x="15397188" y="1818432"/>
                  <a:pt x="14804989" y="1818432"/>
                  <a:pt x="14212789" y="1818432"/>
                </a:cubicBezTo>
                <a:cubicBezTo>
                  <a:pt x="13620590" y="1818432"/>
                  <a:pt x="13028390" y="1818432"/>
                  <a:pt x="12436190" y="1818432"/>
                </a:cubicBezTo>
                <a:cubicBezTo>
                  <a:pt x="11843991" y="1818432"/>
                  <a:pt x="11251791" y="1818432"/>
                  <a:pt x="10659592" y="1818432"/>
                </a:cubicBezTo>
                <a:cubicBezTo>
                  <a:pt x="10067392" y="1818432"/>
                  <a:pt x="9475193" y="1818432"/>
                  <a:pt x="8882993" y="1818432"/>
                </a:cubicBezTo>
                <a:cubicBezTo>
                  <a:pt x="8290794" y="1818432"/>
                  <a:pt x="7698594" y="1818432"/>
                  <a:pt x="7106395" y="1818432"/>
                </a:cubicBezTo>
                <a:cubicBezTo>
                  <a:pt x="6514195" y="1818432"/>
                  <a:pt x="5921996" y="1818432"/>
                  <a:pt x="5329796" y="1818432"/>
                </a:cubicBezTo>
                <a:cubicBezTo>
                  <a:pt x="4737597" y="1818432"/>
                  <a:pt x="4145397" y="1818432"/>
                  <a:pt x="3553197" y="1818432"/>
                </a:cubicBezTo>
                <a:cubicBezTo>
                  <a:pt x="2960998" y="1818432"/>
                  <a:pt x="2368798" y="1818432"/>
                  <a:pt x="1776599" y="1818432"/>
                </a:cubicBezTo>
                <a:cubicBezTo>
                  <a:pt x="1184399" y="1818432"/>
                  <a:pt x="592200" y="1818432"/>
                  <a:pt x="296100" y="1818432"/>
                </a:cubicBezTo>
                <a:lnTo>
                  <a:pt x="0" y="1818432"/>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69"/>
        <p:cNvGrpSpPr/>
        <p:nvPr/>
      </p:nvGrpSpPr>
      <p:grpSpPr>
        <a:xfrm>
          <a:off x="0" y="0"/>
          <a:ext cx="0" cy="0"/>
          <a:chOff x="0" y="0"/>
          <a:chExt cx="0" cy="0"/>
        </a:xfrm>
      </p:grpSpPr>
      <p:sp>
        <p:nvSpPr>
          <p:cNvPr id="70" name="Google Shape;70;p10"/>
          <p:cNvSpPr/>
          <p:nvPr/>
        </p:nvSpPr>
        <p:spPr>
          <a:xfrm rot="4323036">
            <a:off x="-3320962" y="3131598"/>
            <a:ext cx="6824390" cy="112249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1" name="Google Shape;71;p10"/>
          <p:cNvSpPr/>
          <p:nvPr/>
        </p:nvSpPr>
        <p:spPr>
          <a:xfrm rot="-8441466">
            <a:off x="5415156" y="-260944"/>
            <a:ext cx="6302878" cy="1630256"/>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2" name="Google Shape;72;p10"/>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3" name="Google Shape;73;p10"/>
          <p:cNvSpPr/>
          <p:nvPr/>
        </p:nvSpPr>
        <p:spPr>
          <a:xfrm>
            <a:off x="7262885" y="171879"/>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4" name="Google Shape;74;p10"/>
          <p:cNvSpPr/>
          <p:nvPr/>
        </p:nvSpPr>
        <p:spPr>
          <a:xfrm>
            <a:off x="729338" y="4436648"/>
            <a:ext cx="267600" cy="267600"/>
          </a:xfrm>
          <a:prstGeom prst="ellipse">
            <a:avLst/>
          </a:prstGeom>
          <a:solidFill>
            <a:srgbClr val="F2F2F2">
              <a:alpha val="4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5" name="Google Shape;75;p10"/>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heme" Target="../theme/theme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99876"/>
            <a:ext cx="7772400" cy="435600"/>
          </a:xfrm>
          <a:prstGeom prst="rect">
            <a:avLst/>
          </a:prstGeom>
          <a:noFill/>
          <a:ln>
            <a:noFill/>
          </a:ln>
        </p:spPr>
        <p:txBody>
          <a:bodyPr spcFirstLastPara="1" wrap="square" lIns="68575" tIns="34275" rIns="68575" bIns="34275" anchor="b" anchorCtr="0">
            <a:spAutoFit/>
          </a:bodyPr>
          <a:lstStyle>
            <a:lvl1pPr marR="0" lvl="0" algn="l" rtl="0">
              <a:lnSpc>
                <a:spcPct val="100000"/>
              </a:lnSpc>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30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52400" y="4837362"/>
            <a:ext cx="2133600" cy="160800"/>
          </a:xfrm>
          <a:prstGeom prst="rect">
            <a:avLst/>
          </a:prstGeom>
          <a:noFill/>
          <a:ln>
            <a:noFill/>
          </a:ln>
        </p:spPr>
        <p:txBody>
          <a:bodyPr spcFirstLastPara="1" wrap="square" lIns="68575" tIns="34275" rIns="68575" bIns="34275" anchor="ctr" anchorCtr="0">
            <a:spAutoFit/>
          </a:bodyPr>
          <a:lstStyle>
            <a:lvl1pPr marR="0" lvl="0" algn="l" rtl="0">
              <a:lnSpc>
                <a:spcPct val="100000"/>
              </a:lnSpc>
              <a:spcBef>
                <a:spcPts val="0"/>
              </a:spcBef>
              <a:spcAft>
                <a:spcPts val="0"/>
              </a:spcAft>
              <a:buClr>
                <a:srgbClr val="000000"/>
              </a:buClr>
              <a:buSzPts val="11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3124200" y="4837362"/>
            <a:ext cx="2895600" cy="160800"/>
          </a:xfrm>
          <a:prstGeom prst="rect">
            <a:avLst/>
          </a:prstGeom>
          <a:noFill/>
          <a:ln>
            <a:noFill/>
          </a:ln>
        </p:spPr>
        <p:txBody>
          <a:bodyPr spcFirstLastPara="1" wrap="square" lIns="68575" tIns="34275" rIns="68575" bIns="34275" anchor="ctr" anchorCtr="0">
            <a:spAutoFit/>
          </a:bodyPr>
          <a:lstStyle>
            <a:lvl1pPr marR="0" lvl="0" algn="ctr" rtl="0">
              <a:lnSpc>
                <a:spcPct val="100000"/>
              </a:lnSpc>
              <a:spcBef>
                <a:spcPts val="0"/>
              </a:spcBef>
              <a:spcAft>
                <a:spcPts val="0"/>
              </a:spcAft>
              <a:buClr>
                <a:srgbClr val="000000"/>
              </a:buClr>
              <a:buSzPts val="11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6858000" y="4837362"/>
            <a:ext cx="2133600" cy="161700"/>
          </a:xfrm>
          <a:prstGeom prst="rect">
            <a:avLst/>
          </a:prstGeom>
          <a:noFill/>
          <a:ln>
            <a:noFill/>
          </a:ln>
        </p:spPr>
        <p:txBody>
          <a:bodyPr spcFirstLastPara="1" wrap="square" lIns="68575" tIns="34275" rIns="68575" bIns="34275"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2" name="Google Shape;12;p1"/>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
          <p15:clr>
            <a:srgbClr val="F26B43"/>
          </p15:clr>
        </p15:guide>
        <p15:guide id="2" orient="horz" pos="73">
          <p15:clr>
            <a:srgbClr val="F26B43"/>
          </p15:clr>
        </p15:guide>
        <p15:guide id="3" pos="4248">
          <p15:clr>
            <a:srgbClr val="F26B43"/>
          </p15:clr>
        </p15:guide>
        <p15:guide id="4" orient="horz" pos="237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29"/>
          <p:cNvSpPr txBox="1">
            <a:spLocks noGrp="1"/>
          </p:cNvSpPr>
          <p:nvPr>
            <p:ph type="body" idx="1"/>
          </p:nvPr>
        </p:nvSpPr>
        <p:spPr>
          <a:xfrm>
            <a:off x="693963" y="1369219"/>
            <a:ext cx="7821600" cy="32634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1pPr>
            <a:lvl2pPr marL="914400" marR="0" lvl="1"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9pPr>
          </a:lstStyle>
          <a:p>
            <a:endParaRPr/>
          </a:p>
        </p:txBody>
      </p:sp>
      <p:sp>
        <p:nvSpPr>
          <p:cNvPr id="242" name="Google Shape;242;p29"/>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rgbClr val="7F7F7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sp>
        <p:nvSpPr>
          <p:cNvPr id="243" name="Google Shape;243;p29"/>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marR="0" lvl="0" algn="l" rtl="0">
              <a:lnSpc>
                <a:spcPct val="90000"/>
              </a:lnSpc>
              <a:spcBef>
                <a:spcPts val="0"/>
              </a:spcBef>
              <a:spcAft>
                <a:spcPts val="0"/>
              </a:spcAft>
              <a:buClr>
                <a:srgbClr val="0268B9"/>
              </a:buClr>
              <a:buSzPts val="2700"/>
              <a:buFont typeface="Gill Sans"/>
              <a:buNone/>
              <a:defRPr sz="2700" b="1" i="0" u="none" strike="noStrike" cap="none">
                <a:solidFill>
                  <a:srgbClr val="0268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4" name="Google Shape;244;p2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45" name="Google Shape;245;p29"/>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46" name="Google Shape;246;p29"/>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2"/>
        <p:cNvGrpSpPr/>
        <p:nvPr/>
      </p:nvGrpSpPr>
      <p:grpSpPr>
        <a:xfrm>
          <a:off x="0" y="0"/>
          <a:ext cx="0" cy="0"/>
          <a:chOff x="0" y="0"/>
          <a:chExt cx="0" cy="0"/>
        </a:xfrm>
      </p:grpSpPr>
      <p:sp>
        <p:nvSpPr>
          <p:cNvPr id="523" name="Google Shape;523;p45"/>
          <p:cNvSpPr txBox="1">
            <a:spLocks noGrp="1"/>
          </p:cNvSpPr>
          <p:nvPr>
            <p:ph type="body" idx="1"/>
          </p:nvPr>
        </p:nvSpPr>
        <p:spPr>
          <a:xfrm>
            <a:off x="693963" y="1369219"/>
            <a:ext cx="7821600" cy="32634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1pPr>
            <a:lvl2pPr marL="914400" marR="0" lvl="1"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9pPr>
          </a:lstStyle>
          <a:p>
            <a:endParaRPr/>
          </a:p>
        </p:txBody>
      </p:sp>
      <p:sp>
        <p:nvSpPr>
          <p:cNvPr id="524" name="Google Shape;524;p45"/>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rgbClr val="7F7F7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cxnSp>
        <p:nvCxnSpPr>
          <p:cNvPr id="525" name="Google Shape;525;p45"/>
          <p:cNvCxnSpPr/>
          <p:nvPr/>
        </p:nvCxnSpPr>
        <p:spPr>
          <a:xfrm rot="10800000">
            <a:off x="822566" y="1202734"/>
            <a:ext cx="427500" cy="0"/>
          </a:xfrm>
          <a:prstGeom prst="straightConnector1">
            <a:avLst/>
          </a:prstGeom>
          <a:noFill/>
          <a:ln w="57150" cap="rnd" cmpd="sng">
            <a:solidFill>
              <a:srgbClr val="A4C2E8"/>
            </a:solidFill>
            <a:prstDash val="solid"/>
            <a:miter lim="800000"/>
            <a:headEnd type="none" w="sm" len="sm"/>
            <a:tailEnd type="none" w="sm" len="sm"/>
          </a:ln>
        </p:spPr>
      </p:cxnSp>
      <p:sp>
        <p:nvSpPr>
          <p:cNvPr id="526" name="Google Shape;526;p45"/>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marR="0" lvl="0" algn="l" rtl="0">
              <a:lnSpc>
                <a:spcPct val="90000"/>
              </a:lnSpc>
              <a:spcBef>
                <a:spcPts val="0"/>
              </a:spcBef>
              <a:spcAft>
                <a:spcPts val="0"/>
              </a:spcAft>
              <a:buClr>
                <a:srgbClr val="0268B9"/>
              </a:buClr>
              <a:buSzPts val="2700"/>
              <a:buFont typeface="Gill Sans"/>
              <a:buNone/>
              <a:defRPr sz="2700" b="1" i="0" u="none" strike="noStrike" cap="none">
                <a:solidFill>
                  <a:srgbClr val="0268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7" name="Google Shape;527;p4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aidlearninglab.org/resources/theory-change-workbook-step-step-process-developing-or-strengthening-theories-change"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slide" Target="slide9.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24.png"/><Relationship Id="rId7" Type="http://schemas.openxmlformats.org/officeDocument/2006/relationships/slide" Target="slide33.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6.png"/><Relationship Id="rId11" Type="http://schemas.openxmlformats.org/officeDocument/2006/relationships/slide" Target="slide36.xml"/><Relationship Id="rId5" Type="http://schemas.openxmlformats.org/officeDocument/2006/relationships/slide" Target="slide21.xml"/><Relationship Id="rId10" Type="http://schemas.openxmlformats.org/officeDocument/2006/relationships/slide" Target="slide13.xml"/><Relationship Id="rId4" Type="http://schemas.openxmlformats.org/officeDocument/2006/relationships/image" Target="../media/image25.png"/><Relationship Id="rId9"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2.png"/><Relationship Id="rId7" Type="http://schemas.openxmlformats.org/officeDocument/2006/relationships/slide" Target="slide20.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36.xml"/><Relationship Id="rId4" Type="http://schemas.openxmlformats.org/officeDocument/2006/relationships/slide" Target="slide16.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slide" Target="slide14.xml"/><Relationship Id="rId5" Type="http://schemas.openxmlformats.org/officeDocument/2006/relationships/slide" Target="slide1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hyperlink" Target="https://www.betterevaluation.org/methods-approaches/approaches/contribution-analysis" TargetMode="External"/><Relationship Id="rId3" Type="http://schemas.openxmlformats.org/officeDocument/2006/relationships/image" Target="../media/image22.png"/><Relationship Id="rId7" Type="http://schemas.openxmlformats.org/officeDocument/2006/relationships/hyperlink" Target="https://www.betterevaluation.org/methods-approaches/approaches/most-significant-change" TargetMode="External"/><Relationship Id="rId12"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s://www.betterevaluation.org/methods-approaches/approaches/outcome-harvesting" TargetMode="External"/><Relationship Id="rId11" Type="http://schemas.openxmlformats.org/officeDocument/2006/relationships/slide" Target="slide14.xml"/><Relationship Id="rId5" Type="http://schemas.openxmlformats.org/officeDocument/2006/relationships/hyperlink" Target="https://www.betterevaluation.org/methods-approaches/approaches/outcome-mapping" TargetMode="External"/><Relationship Id="rId10" Type="http://schemas.openxmlformats.org/officeDocument/2006/relationships/slide" Target="slide15.xml"/><Relationship Id="rId4" Type="http://schemas.openxmlformats.org/officeDocument/2006/relationships/hyperlink" Target="https://www.annmurraybrown.com/single-post/2020/04/07/have-you-heard-proxy-indicators-are-your-best-alternative" TargetMode="External"/><Relationship Id="rId9" Type="http://schemas.openxmlformats.org/officeDocument/2006/relationships/hyperlink" Target="https://usaidlearninglab.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slide" Target="slide14.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2.png"/><Relationship Id="rId7"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1.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usaidlearninglab.org/resources/theory-change-workbook-step-step-process-developing-or-strengthening-theories-change" TargetMode="External"/><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hyperlink" Target="https://usaidlearninglab.org/resources/theory-change-toc-sampl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slide" Target="slide14.xml"/><Relationship Id="rId5" Type="http://schemas.openxmlformats.org/officeDocument/2006/relationships/slide" Target="slide15.xml"/><Relationship Id="rId4" Type="http://schemas.openxmlformats.org/officeDocument/2006/relationships/hyperlink" Target="https://usaidlearninglab.org/resources/theory-change-workbook-step-step-process-developing-or-strengthening-theories-change"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2.png"/><Relationship Id="rId7" Type="http://schemas.openxmlformats.org/officeDocument/2006/relationships/slide" Target="slide25.xml"/><Relationship Id="rId12"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slide" Target="slide24.xml"/><Relationship Id="rId11" Type="http://schemas.openxmlformats.org/officeDocument/2006/relationships/slide" Target="slide14.xml"/><Relationship Id="rId5" Type="http://schemas.openxmlformats.org/officeDocument/2006/relationships/slide" Target="slide23.xml"/><Relationship Id="rId10" Type="http://schemas.openxmlformats.org/officeDocument/2006/relationships/slide" Target="slide36.xml"/><Relationship Id="rId4" Type="http://schemas.openxmlformats.org/officeDocument/2006/relationships/image" Target="../media/image27.png"/><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2.png"/><Relationship Id="rId7" Type="http://schemas.openxmlformats.org/officeDocument/2006/relationships/slide" Target="slide33.xml"/><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slide" Target="slide27.xml"/><Relationship Id="rId5" Type="http://schemas.openxmlformats.org/officeDocument/2006/relationships/slide" Target="slide15.xml"/><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slide" Target="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slide" Target="slide14.xml"/><Relationship Id="rId5" Type="http://schemas.openxmlformats.org/officeDocument/2006/relationships/slide" Target="slide2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slide" Target="slide14.xml"/><Relationship Id="rId5" Type="http://schemas.openxmlformats.org/officeDocument/2006/relationships/slide" Target="slide2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3.xml"/><Relationship Id="rId6" Type="http://schemas.openxmlformats.org/officeDocument/2006/relationships/slide" Target="slide14.xml"/><Relationship Id="rId5" Type="http://schemas.openxmlformats.org/officeDocument/2006/relationships/slide" Target="slide2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22.png"/><Relationship Id="rId7" Type="http://schemas.openxmlformats.org/officeDocument/2006/relationships/slide" Target="slide30.xml"/><Relationship Id="rId12" Type="http://schemas.openxmlformats.org/officeDocument/2006/relationships/slide" Target="slide36.xml"/><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slide" Target="slide29.xml"/><Relationship Id="rId11" Type="http://schemas.openxmlformats.org/officeDocument/2006/relationships/image" Target="../media/image15.png"/><Relationship Id="rId5" Type="http://schemas.openxmlformats.org/officeDocument/2006/relationships/image" Target="../media/image31.png"/><Relationship Id="rId10" Type="http://schemas.openxmlformats.org/officeDocument/2006/relationships/slide" Target="slide14.xml"/><Relationship Id="rId4" Type="http://schemas.openxmlformats.org/officeDocument/2006/relationships/image" Target="../media/image27.png"/><Relationship Id="rId9" Type="http://schemas.openxmlformats.org/officeDocument/2006/relationships/slide" Target="slide3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3.xml"/><Relationship Id="rId6" Type="http://schemas.openxmlformats.org/officeDocument/2006/relationships/slide" Target="slide14.xml"/><Relationship Id="rId5" Type="http://schemas.openxmlformats.org/officeDocument/2006/relationships/slide" Target="slide29.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22.png"/><Relationship Id="rId7" Type="http://schemas.openxmlformats.org/officeDocument/2006/relationships/slide" Target="slide33.xml"/><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openxmlformats.org/officeDocument/2006/relationships/slide" Target="slide21.xml"/><Relationship Id="rId5" Type="http://schemas.openxmlformats.org/officeDocument/2006/relationships/slide" Target="slide15.xml"/><Relationship Id="rId10" Type="http://schemas.openxmlformats.org/officeDocument/2006/relationships/image" Target="../media/image15.png"/><Relationship Id="rId4" Type="http://schemas.openxmlformats.org/officeDocument/2006/relationships/image" Target="../media/image31.png"/><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slide" Target="slide2.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2.png"/><Relationship Id="rId7" Type="http://schemas.openxmlformats.org/officeDocument/2006/relationships/slide" Target="slide27.xml"/><Relationship Id="rId2" Type="http://schemas.openxmlformats.org/officeDocument/2006/relationships/notesSlide" Target="../notesSlides/notesSlide30.xml"/><Relationship Id="rId1" Type="http://schemas.openxmlformats.org/officeDocument/2006/relationships/slideLayout" Target="../slideLayouts/slideLayout43.xml"/><Relationship Id="rId6" Type="http://schemas.openxmlformats.org/officeDocument/2006/relationships/slide" Target="slide15.xml"/><Relationship Id="rId5"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43.xml"/><Relationship Id="rId6" Type="http://schemas.openxmlformats.org/officeDocument/2006/relationships/slide" Target="slide27.xml"/><Relationship Id="rId5" Type="http://schemas.openxmlformats.org/officeDocument/2006/relationships/image" Target="../media/image31.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2.png"/><Relationship Id="rId7" Type="http://schemas.openxmlformats.org/officeDocument/2006/relationships/slide" Target="slide27.xml"/><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slide" Target="slide21.xml"/><Relationship Id="rId5"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22.png"/><Relationship Id="rId7" Type="http://schemas.openxmlformats.org/officeDocument/2006/relationships/slide" Target="slide35.xml"/><Relationship Id="rId2" Type="http://schemas.openxmlformats.org/officeDocument/2006/relationships/notesSlide" Target="../notesSlides/notesSlide33.xml"/><Relationship Id="rId1" Type="http://schemas.openxmlformats.org/officeDocument/2006/relationships/slideLayout" Target="../slideLayouts/slideLayout43.xml"/><Relationship Id="rId6" Type="http://schemas.openxmlformats.org/officeDocument/2006/relationships/slide" Target="slide34.xml"/><Relationship Id="rId5" Type="http://schemas.openxmlformats.org/officeDocument/2006/relationships/image" Target="../media/image31.pn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slide" Target="slide14.xml"/></Relationships>
</file>

<file path=ppt/slides/_rels/slide3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2.png"/><Relationship Id="rId7" Type="http://schemas.openxmlformats.org/officeDocument/2006/relationships/slide" Target="slide33.xml"/><Relationship Id="rId2" Type="http://schemas.openxmlformats.org/officeDocument/2006/relationships/notesSlide" Target="../notesSlides/notesSlide34.xml"/><Relationship Id="rId1" Type="http://schemas.openxmlformats.org/officeDocument/2006/relationships/slideLayout" Target="../slideLayouts/slideLayout43.xml"/><Relationship Id="rId6" Type="http://schemas.openxmlformats.org/officeDocument/2006/relationships/slide" Target="slide21.xml"/><Relationship Id="rId5"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43.xml"/><Relationship Id="rId6" Type="http://schemas.openxmlformats.org/officeDocument/2006/relationships/slide" Target="slide33.xml"/><Relationship Id="rId5" Type="http://schemas.openxmlformats.org/officeDocument/2006/relationships/image" Target="../media/image31.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slide" Target="slide37.xml"/><Relationship Id="rId4" Type="http://schemas.openxmlformats.org/officeDocument/2006/relationships/slide" Target="slide14.xml"/></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hyperlink" Target="https://usaidlearninglab.org/resources/theory-change-workbook-step-step-process-developing-or-strengthening-theories-change" TargetMode="External"/><Relationship Id="rId7" Type="http://schemas.openxmlformats.org/officeDocument/2006/relationships/slide" Target="slide38.xml"/><Relationship Id="rId2" Type="http://schemas.openxmlformats.org/officeDocument/2006/relationships/notesSlide" Target="../notesSlides/notesSlide37.xml"/><Relationship Id="rId1" Type="http://schemas.openxmlformats.org/officeDocument/2006/relationships/slideLayout" Target="../slideLayouts/slideLayout44.xml"/><Relationship Id="rId6" Type="http://schemas.openxmlformats.org/officeDocument/2006/relationships/hyperlink" Target="https://www.shareweb.ch/site/DDLGN/Documents/Everyday%20Political%20Analysis,%20%20Hudson,%20Marquette%20and%20Waldock.pdf" TargetMode="External"/><Relationship Id="rId5" Type="http://schemas.openxmlformats.org/officeDocument/2006/relationships/hyperlink" Target="https://asiafoundation.org/wp-content/uploads/2015/10/Strategy-Testing-An-Innovative-Approach-to-Monitoring-Highly-Flexible-Aid-Programs.pdf" TargetMode="External"/><Relationship Id="rId10" Type="http://schemas.openxmlformats.org/officeDocument/2006/relationships/image" Target="../media/image15.png"/><Relationship Id="rId4" Type="http://schemas.openxmlformats.org/officeDocument/2006/relationships/hyperlink" Target="https://bsc.cid.harvard.edu/tools/toolkit/" TargetMode="External"/><Relationship Id="rId9" Type="http://schemas.openxmlformats.org/officeDocument/2006/relationships/slide" Target="slide14.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slide" Target="slide14.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9.xml"/><Relationship Id="rId1" Type="http://schemas.openxmlformats.org/officeDocument/2006/relationships/slideLayout" Target="../slideLayouts/slideLayout44.xml"/><Relationship Id="rId5" Type="http://schemas.openxmlformats.org/officeDocument/2006/relationships/image" Target="../media/image15.png"/><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slide" Target="slide3.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slide" Target="slide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slide" Target="slide7.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slide" Target="slide8.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slide" Target="slide9.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slide" Target="slide10.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3" name="Title 2">
            <a:extLst>
              <a:ext uri="{FF2B5EF4-FFF2-40B4-BE49-F238E27FC236}">
                <a16:creationId xmlns:a16="http://schemas.microsoft.com/office/drawing/2014/main" id="{B8E91ECD-D491-3738-AD07-2811BB62559F}"/>
              </a:ext>
            </a:extLst>
          </p:cNvPr>
          <p:cNvSpPr>
            <a:spLocks noGrp="1"/>
          </p:cNvSpPr>
          <p:nvPr>
            <p:ph type="title" idx="4294967295"/>
          </p:nvPr>
        </p:nvSpPr>
        <p:spPr>
          <a:xfrm>
            <a:off x="686104" y="-807883"/>
            <a:ext cx="7772400" cy="807883"/>
          </a:xfrm>
        </p:spPr>
        <p:txBody>
          <a:bodyPr spcFirstLastPara="1" wrap="square" lIns="68575" tIns="34275" rIns="68575" bIns="34275" anchor="b" anchorCtr="0">
            <a:spAutoFit/>
          </a:bodyPr>
          <a:lstStyle/>
          <a:p>
            <a:r>
              <a:rPr lang="en-US" dirty="0"/>
              <a:t>Theory of Change Revision Guide: Adapting to Achieve Development Results</a:t>
            </a:r>
          </a:p>
        </p:txBody>
      </p:sp>
      <p:sp>
        <p:nvSpPr>
          <p:cNvPr id="854" name="Google Shape;854;p69"/>
          <p:cNvSpPr txBox="1">
            <a:spLocks noGrp="1"/>
          </p:cNvSpPr>
          <p:nvPr>
            <p:ph type="sldNum" idx="12"/>
          </p:nvPr>
        </p:nvSpPr>
        <p:spPr>
          <a:xfrm>
            <a:off x="6858000" y="4817950"/>
            <a:ext cx="2133600" cy="161700"/>
          </a:xfrm>
          <a:prstGeom prst="rect">
            <a:avLst/>
          </a:prstGeom>
          <a:noFill/>
          <a:ln>
            <a:noFill/>
          </a:ln>
        </p:spPr>
        <p:txBody>
          <a:bodyPr spcFirstLastPara="1" wrap="square" lIns="68575" tIns="34275" rIns="68575" bIns="34275" anchor="ctr" anchorCtr="0">
            <a:sp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600" b="0" i="0" u="none" strike="noStrike" cap="none">
                <a:solidFill>
                  <a:srgbClr val="FFFFFF"/>
                </a:solidFill>
                <a:latin typeface="Gill Sans"/>
                <a:ea typeface="Gill Sans"/>
                <a:cs typeface="Gill Sans"/>
                <a:sym typeface="Gill Sans"/>
              </a:rPr>
              <a:t>1</a:t>
            </a:fld>
            <a:endParaRPr sz="60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78"/>
          <p:cNvSpPr txBox="1">
            <a:spLocks noGrp="1"/>
          </p:cNvSpPr>
          <p:nvPr>
            <p:ph type="title"/>
          </p:nvPr>
        </p:nvSpPr>
        <p:spPr>
          <a:xfrm>
            <a:off x="693963" y="692265"/>
            <a:ext cx="7886700"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Ready to get started?</a:t>
            </a:r>
            <a:endParaRPr dirty="0">
              <a:latin typeface="Gill Sans"/>
              <a:ea typeface="Gill Sans"/>
              <a:cs typeface="Gill Sans"/>
              <a:sym typeface="Gill Sans"/>
            </a:endParaRPr>
          </a:p>
        </p:txBody>
      </p:sp>
      <p:pic>
        <p:nvPicPr>
          <p:cNvPr id="997" name="Google Shape;997;p78" descr="blue door">
            <a:hlinkClick r:id="rId3"/>
          </p:cNvPr>
          <p:cNvPicPr preferRelativeResize="0"/>
          <p:nvPr/>
        </p:nvPicPr>
        <p:blipFill rotWithShape="1">
          <a:blip r:embed="rId4">
            <a:alphaModFix/>
          </a:blip>
          <a:srcRect/>
          <a:stretch/>
        </p:blipFill>
        <p:spPr>
          <a:xfrm>
            <a:off x="1380588" y="1279753"/>
            <a:ext cx="2268022" cy="2823548"/>
          </a:xfrm>
          <a:prstGeom prst="rect">
            <a:avLst/>
          </a:prstGeom>
          <a:noFill/>
          <a:ln>
            <a:noFill/>
          </a:ln>
        </p:spPr>
      </p:pic>
      <p:sp>
        <p:nvSpPr>
          <p:cNvPr id="998" name="Google Shape;998;p78"/>
          <p:cNvSpPr txBox="1"/>
          <p:nvPr/>
        </p:nvSpPr>
        <p:spPr>
          <a:xfrm>
            <a:off x="1616099" y="4039460"/>
            <a:ext cx="17970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i="1">
                <a:solidFill>
                  <a:schemeClr val="dk1"/>
                </a:solidFill>
                <a:latin typeface="Gill Sans"/>
                <a:ea typeface="Gill Sans"/>
                <a:cs typeface="Gill Sans"/>
                <a:sym typeface="Gill Sans"/>
              </a:rPr>
              <a:t>Choose the </a:t>
            </a:r>
            <a:r>
              <a:rPr lang="en" sz="1200" i="1">
                <a:solidFill>
                  <a:schemeClr val="accent1"/>
                </a:solidFill>
                <a:latin typeface="Gill Sans"/>
                <a:ea typeface="Gill Sans"/>
                <a:cs typeface="Gill Sans"/>
                <a:sym typeface="Gill Sans"/>
              </a:rPr>
              <a:t>blue door</a:t>
            </a:r>
            <a:r>
              <a:rPr lang="en" sz="1200" i="1">
                <a:solidFill>
                  <a:schemeClr val="dk1"/>
                </a:solidFill>
                <a:latin typeface="Gill Sans"/>
                <a:ea typeface="Gill Sans"/>
                <a:cs typeface="Gill Sans"/>
                <a:sym typeface="Gill Sans"/>
              </a:rPr>
              <a:t> to make a new TOC!</a:t>
            </a:r>
            <a:endParaRPr sz="1200" b="0" i="1" u="none" strike="noStrike" cap="none">
              <a:solidFill>
                <a:srgbClr val="000000"/>
              </a:solidFill>
              <a:latin typeface="Gill Sans"/>
              <a:ea typeface="Gill Sans"/>
              <a:cs typeface="Gill Sans"/>
              <a:sym typeface="Gill Sans"/>
            </a:endParaRPr>
          </a:p>
        </p:txBody>
      </p:sp>
      <p:pic>
        <p:nvPicPr>
          <p:cNvPr id="1001" name="Google Shape;1001;p78" descr="red door">
            <a:hlinkClick r:id="" action="ppaction://hlinkshowjump?jump=nextslide"/>
          </p:cNvPr>
          <p:cNvPicPr preferRelativeResize="0"/>
          <p:nvPr/>
        </p:nvPicPr>
        <p:blipFill>
          <a:blip r:embed="rId5">
            <a:alphaModFix/>
          </a:blip>
          <a:stretch>
            <a:fillRect/>
          </a:stretch>
        </p:blipFill>
        <p:spPr>
          <a:xfrm>
            <a:off x="4942500" y="1278779"/>
            <a:ext cx="2267712" cy="2825496"/>
          </a:xfrm>
          <a:prstGeom prst="rect">
            <a:avLst/>
          </a:prstGeom>
          <a:noFill/>
          <a:ln>
            <a:noFill/>
          </a:ln>
        </p:spPr>
      </p:pic>
      <p:sp>
        <p:nvSpPr>
          <p:cNvPr id="1000" name="Google Shape;1000;p78"/>
          <p:cNvSpPr txBox="1"/>
          <p:nvPr/>
        </p:nvSpPr>
        <p:spPr>
          <a:xfrm>
            <a:off x="5153549" y="4039460"/>
            <a:ext cx="17970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i="1">
                <a:solidFill>
                  <a:schemeClr val="dk1"/>
                </a:solidFill>
                <a:latin typeface="Gill Sans"/>
                <a:ea typeface="Gill Sans"/>
                <a:cs typeface="Gill Sans"/>
                <a:sym typeface="Gill Sans"/>
              </a:rPr>
              <a:t>Choose the </a:t>
            </a:r>
            <a:r>
              <a:rPr lang="en" sz="1200" i="1">
                <a:solidFill>
                  <a:schemeClr val="accent2"/>
                </a:solidFill>
                <a:latin typeface="Gill Sans"/>
                <a:ea typeface="Gill Sans"/>
                <a:cs typeface="Gill Sans"/>
                <a:sym typeface="Gill Sans"/>
              </a:rPr>
              <a:t>red door</a:t>
            </a:r>
            <a:r>
              <a:rPr lang="en" sz="1200" i="1">
                <a:solidFill>
                  <a:schemeClr val="dk1"/>
                </a:solidFill>
                <a:latin typeface="Gill Sans"/>
                <a:ea typeface="Gill Sans"/>
                <a:cs typeface="Gill Sans"/>
                <a:sym typeface="Gill Sans"/>
              </a:rPr>
              <a:t> to revise your current TOC!</a:t>
            </a:r>
            <a:endParaRPr sz="1200" b="0" i="1" u="none" strike="noStrike" cap="none">
              <a:solidFill>
                <a:srgbClr val="000000"/>
              </a:solidFill>
              <a:latin typeface="Gill Sans"/>
              <a:ea typeface="Gill Sans"/>
              <a:cs typeface="Gill Sans"/>
              <a:sym typeface="Gill Sans"/>
            </a:endParaRPr>
          </a:p>
        </p:txBody>
      </p:sp>
      <p:sp>
        <p:nvSpPr>
          <p:cNvPr id="996" name="Google Shape;996;p7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10</a:t>
            </a:fld>
            <a:endParaRPr>
              <a:latin typeface="Gill Sans"/>
              <a:ea typeface="Gill Sans"/>
              <a:cs typeface="Gill Sans"/>
              <a:sym typeface="Gill Sans"/>
            </a:endParaRPr>
          </a:p>
        </p:txBody>
      </p:sp>
      <p:sp>
        <p:nvSpPr>
          <p:cNvPr id="999" name="Google Shape;999;p78" descr="back arrow">
            <a:hlinkClick r:id="rId6"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79"/>
          <p:cNvSpPr txBox="1">
            <a:spLocks noGrp="1"/>
          </p:cNvSpPr>
          <p:nvPr>
            <p:ph type="title"/>
          </p:nvPr>
        </p:nvSpPr>
        <p:spPr>
          <a:xfrm>
            <a:off x="693963" y="692265"/>
            <a:ext cx="7886700"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Before we start revisions…</a:t>
            </a:r>
            <a:endParaRPr dirty="0">
              <a:latin typeface="Gill Sans"/>
              <a:ea typeface="Gill Sans"/>
              <a:cs typeface="Gill Sans"/>
              <a:sym typeface="Gill Sans"/>
            </a:endParaRPr>
          </a:p>
        </p:txBody>
      </p:sp>
      <p:sp>
        <p:nvSpPr>
          <p:cNvPr id="1008" name="Google Shape;1008;p79"/>
          <p:cNvSpPr txBox="1"/>
          <p:nvPr/>
        </p:nvSpPr>
        <p:spPr>
          <a:xfrm>
            <a:off x="693962" y="1582577"/>
            <a:ext cx="2277838" cy="2299061"/>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accent2"/>
                </a:solidFill>
                <a:latin typeface="Gill Sans"/>
                <a:ea typeface="Gill Sans"/>
                <a:cs typeface="Gill Sans"/>
                <a:sym typeface="Gill Sans"/>
              </a:rPr>
              <a:t>Remember: revising a TOC is important to keep your activity on track, but it can be a significant undertaking needing a lot of stakeholder input.</a:t>
            </a:r>
            <a:endParaRPr sz="1400" b="0" i="1" u="none" strike="noStrike" cap="none">
              <a:solidFill>
                <a:schemeClr val="accent5"/>
              </a:solidFill>
              <a:latin typeface="Gill Sans"/>
              <a:ea typeface="Gill Sans"/>
              <a:cs typeface="Gill Sans"/>
              <a:sym typeface="Gill Sans"/>
            </a:endParaRPr>
          </a:p>
        </p:txBody>
      </p:sp>
      <p:sp>
        <p:nvSpPr>
          <p:cNvPr id="1009" name="Google Shape;1009;p79"/>
          <p:cNvSpPr txBox="1"/>
          <p:nvPr/>
        </p:nvSpPr>
        <p:spPr>
          <a:xfrm>
            <a:off x="3175720" y="1224324"/>
            <a:ext cx="5821680" cy="387768"/>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accent1"/>
                </a:solidFill>
                <a:latin typeface="Gill Sans"/>
                <a:ea typeface="Gill Sans"/>
                <a:cs typeface="Gill Sans"/>
                <a:sym typeface="Gill Sans"/>
              </a:rPr>
              <a:t>Ask yourself: </a:t>
            </a:r>
            <a:r>
              <a:rPr lang="en" sz="1800" b="1" i="0" u="none" strike="noStrike" cap="none">
                <a:solidFill>
                  <a:schemeClr val="accent1"/>
                </a:solidFill>
                <a:latin typeface="Gill Sans"/>
                <a:ea typeface="Gill Sans"/>
                <a:cs typeface="Gill Sans"/>
                <a:sym typeface="Gill Sans"/>
              </a:rPr>
              <a:t>why do you want to revise the TOC?</a:t>
            </a:r>
            <a:endParaRPr sz="1400" b="0" i="1" u="none" strike="noStrike" cap="none">
              <a:solidFill>
                <a:schemeClr val="accent1"/>
              </a:solidFill>
              <a:latin typeface="Gill Sans"/>
              <a:ea typeface="Gill Sans"/>
              <a:cs typeface="Gill Sans"/>
              <a:sym typeface="Gill Sans"/>
            </a:endParaRPr>
          </a:p>
        </p:txBody>
      </p:sp>
      <p:sp>
        <p:nvSpPr>
          <p:cNvPr id="1010" name="Google Shape;1010;p79"/>
          <p:cNvSpPr txBox="1"/>
          <p:nvPr/>
        </p:nvSpPr>
        <p:spPr>
          <a:xfrm>
            <a:off x="3158649" y="1606650"/>
            <a:ext cx="5600400" cy="23997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chemeClr val="dk1"/>
              </a:buClr>
              <a:buSzPts val="1100"/>
              <a:buFont typeface="Gill Sans"/>
              <a:buNone/>
            </a:pPr>
            <a:r>
              <a:rPr lang="en" sz="1600" b="0" i="0" u="none" strike="noStrike" cap="none">
                <a:solidFill>
                  <a:schemeClr val="accent1"/>
                </a:solidFill>
                <a:latin typeface="Gill Sans"/>
                <a:ea typeface="Gill Sans"/>
                <a:cs typeface="Gill Sans"/>
                <a:sym typeface="Gill Sans"/>
              </a:rPr>
              <a:t>Good reasons to consider reviewing your TOC include:</a:t>
            </a:r>
            <a:endParaRPr sz="1400" b="0" i="0" u="none" strike="noStrike" cap="none">
              <a:solidFill>
                <a:srgbClr val="000000"/>
              </a:solidFill>
              <a:latin typeface="Gill Sans"/>
              <a:ea typeface="Gill Sans"/>
              <a:cs typeface="Gill Sans"/>
              <a:sym typeface="Gill Sans"/>
            </a:endParaRPr>
          </a:p>
          <a:p>
            <a:pPr marL="342900" marR="0" lvl="0" indent="-342900" algn="l" rtl="0">
              <a:lnSpc>
                <a:spcPct val="114999"/>
              </a:lnSpc>
              <a:spcBef>
                <a:spcPts val="600"/>
              </a:spcBef>
              <a:spcAft>
                <a:spcPts val="0"/>
              </a:spcAft>
              <a:buClr>
                <a:schemeClr val="dk1"/>
              </a:buClr>
              <a:buSzPts val="1100"/>
              <a:buFont typeface="Courier New"/>
              <a:buChar char="o"/>
            </a:pPr>
            <a:r>
              <a:rPr lang="en" sz="1600" b="0" i="1" u="none" strike="noStrike" cap="none">
                <a:solidFill>
                  <a:schemeClr val="accent1"/>
                </a:solidFill>
                <a:latin typeface="Gill Sans"/>
                <a:ea typeface="Gill Sans"/>
                <a:cs typeface="Gill Sans"/>
                <a:sym typeface="Gill Sans"/>
              </a:rPr>
              <a:t>Change in leadership, new team members or new stakeholders involved with the project</a:t>
            </a:r>
            <a:endParaRPr sz="2700" b="1" i="0" u="none" strike="noStrike" cap="none">
              <a:solidFill>
                <a:schemeClr val="accent1"/>
              </a:solidFill>
              <a:latin typeface="Gill Sans"/>
              <a:ea typeface="Gill Sans"/>
              <a:cs typeface="Gill Sans"/>
              <a:sym typeface="Gill Sans"/>
            </a:endParaRPr>
          </a:p>
          <a:p>
            <a:pPr marL="342900" marR="0" lvl="0" indent="-342900" algn="l" rtl="0">
              <a:lnSpc>
                <a:spcPct val="115000"/>
              </a:lnSpc>
              <a:spcBef>
                <a:spcPts val="600"/>
              </a:spcBef>
              <a:spcAft>
                <a:spcPts val="0"/>
              </a:spcAft>
              <a:buClr>
                <a:schemeClr val="dk1"/>
              </a:buClr>
              <a:buSzPts val="1100"/>
              <a:buFont typeface="Courier New"/>
              <a:buChar char="o"/>
            </a:pPr>
            <a:r>
              <a:rPr lang="en" sz="1600" b="0" i="1" u="none" strike="noStrike" cap="none">
                <a:solidFill>
                  <a:schemeClr val="accent1"/>
                </a:solidFill>
                <a:latin typeface="Gill Sans"/>
                <a:ea typeface="Gill Sans"/>
                <a:cs typeface="Gill Sans"/>
                <a:sym typeface="Gill Sans"/>
              </a:rPr>
              <a:t>Preparing for annual work planning</a:t>
            </a:r>
            <a:endParaRPr sz="1400" b="0" i="0" u="none" strike="noStrike" cap="none">
              <a:solidFill>
                <a:srgbClr val="000000"/>
              </a:solidFill>
              <a:latin typeface="Gill Sans"/>
              <a:ea typeface="Gill Sans"/>
              <a:cs typeface="Gill Sans"/>
              <a:sym typeface="Gill Sans"/>
            </a:endParaRPr>
          </a:p>
          <a:p>
            <a:pPr marL="342900" marR="0" lvl="0" indent="-342900" algn="l" rtl="0">
              <a:lnSpc>
                <a:spcPct val="115000"/>
              </a:lnSpc>
              <a:spcBef>
                <a:spcPts val="600"/>
              </a:spcBef>
              <a:spcAft>
                <a:spcPts val="0"/>
              </a:spcAft>
              <a:buClr>
                <a:schemeClr val="dk1"/>
              </a:buClr>
              <a:buSzPts val="1100"/>
              <a:buFont typeface="Courier New"/>
              <a:buChar char="o"/>
            </a:pPr>
            <a:r>
              <a:rPr lang="en" sz="1600" b="0" i="1" u="none" strike="noStrike" cap="none">
                <a:solidFill>
                  <a:schemeClr val="accent1"/>
                </a:solidFill>
                <a:latin typeface="Gill Sans"/>
                <a:ea typeface="Gill Sans"/>
                <a:cs typeface="Gill Sans"/>
                <a:sym typeface="Gill Sans"/>
              </a:rPr>
              <a:t>Failing to achieve expected results</a:t>
            </a:r>
            <a:endParaRPr sz="1400" b="0" i="0" u="none" strike="noStrike" cap="none">
              <a:solidFill>
                <a:srgbClr val="000000"/>
              </a:solidFill>
              <a:latin typeface="Gill Sans"/>
              <a:ea typeface="Gill Sans"/>
              <a:cs typeface="Gill Sans"/>
              <a:sym typeface="Gill Sans"/>
            </a:endParaRPr>
          </a:p>
          <a:p>
            <a:pPr marL="342900" marR="0" lvl="0" indent="-342900" algn="l" rtl="0">
              <a:lnSpc>
                <a:spcPct val="115000"/>
              </a:lnSpc>
              <a:spcBef>
                <a:spcPts val="600"/>
              </a:spcBef>
              <a:spcAft>
                <a:spcPts val="0"/>
              </a:spcAft>
              <a:buClr>
                <a:schemeClr val="dk1"/>
              </a:buClr>
              <a:buSzPts val="1100"/>
              <a:buFont typeface="Courier New"/>
              <a:buChar char="o"/>
            </a:pPr>
            <a:r>
              <a:rPr lang="en" sz="1600" b="0" i="1" u="none" strike="noStrike" cap="none">
                <a:solidFill>
                  <a:schemeClr val="accent1"/>
                </a:solidFill>
                <a:latin typeface="Gill Sans"/>
                <a:ea typeface="Gill Sans"/>
                <a:cs typeface="Gill Sans"/>
                <a:sym typeface="Gill Sans"/>
              </a:rPr>
              <a:t>Significant change in the context</a:t>
            </a:r>
            <a:endParaRPr sz="1400" b="0" i="0" u="none" strike="noStrike" cap="none">
              <a:solidFill>
                <a:srgbClr val="000000"/>
              </a:solidFill>
              <a:latin typeface="Gill Sans"/>
              <a:ea typeface="Gill Sans"/>
              <a:cs typeface="Gill Sans"/>
              <a:sym typeface="Gill Sans"/>
            </a:endParaRPr>
          </a:p>
          <a:p>
            <a:pPr marL="342900" marR="0" lvl="0" indent="-342900" algn="l" rtl="0">
              <a:lnSpc>
                <a:spcPct val="115000"/>
              </a:lnSpc>
              <a:spcBef>
                <a:spcPts val="600"/>
              </a:spcBef>
              <a:spcAft>
                <a:spcPts val="600"/>
              </a:spcAft>
              <a:buClr>
                <a:schemeClr val="dk1"/>
              </a:buClr>
              <a:buSzPts val="1100"/>
              <a:buFont typeface="Courier New"/>
              <a:buChar char="o"/>
            </a:pPr>
            <a:r>
              <a:rPr lang="en" sz="1600" b="0" i="1" u="none" strike="noStrike" cap="none">
                <a:solidFill>
                  <a:schemeClr val="accent1"/>
                </a:solidFill>
                <a:latin typeface="Gill Sans"/>
                <a:ea typeface="Gill Sans"/>
                <a:cs typeface="Gill Sans"/>
                <a:sym typeface="Gill Sans"/>
              </a:rPr>
              <a:t>New evidence suggesting a change in approach is needed</a:t>
            </a:r>
            <a:endParaRPr sz="1200" b="0" i="1" u="none" strike="noStrike" cap="none">
              <a:solidFill>
                <a:schemeClr val="accent1"/>
              </a:solidFill>
              <a:latin typeface="Gill Sans"/>
              <a:ea typeface="Gill Sans"/>
              <a:cs typeface="Gill Sans"/>
              <a:sym typeface="Gill Sans"/>
            </a:endParaRPr>
          </a:p>
        </p:txBody>
      </p:sp>
      <p:sp>
        <p:nvSpPr>
          <p:cNvPr id="1007" name="Google Shape;1007;p7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11</a:t>
            </a:fld>
            <a:endParaRPr>
              <a:latin typeface="Gill Sans"/>
              <a:ea typeface="Gill Sans"/>
              <a:cs typeface="Gill Sans"/>
              <a:sym typeface="Gill Sans"/>
            </a:endParaRPr>
          </a:p>
        </p:txBody>
      </p:sp>
      <p:sp>
        <p:nvSpPr>
          <p:cNvPr id="1011" name="Google Shape;1011;p79" descr="back arrow">
            <a:hlinkClick r:id="rId3"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12" name="Google Shape;1012;p79" descr="forward arrow">
            <a:hlinkClick r:id="" action="ppaction://hlinkshowjump?jump=nextslide"/>
          </p:cNvPr>
          <p:cNvSpPr/>
          <p:nvPr/>
        </p:nvSpPr>
        <p:spPr>
          <a:xfrm>
            <a:off x="8393806" y="4609122"/>
            <a:ext cx="453300"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80"/>
          <p:cNvSpPr txBox="1">
            <a:spLocks noGrp="1"/>
          </p:cNvSpPr>
          <p:nvPr>
            <p:ph type="title"/>
          </p:nvPr>
        </p:nvSpPr>
        <p:spPr>
          <a:xfrm>
            <a:off x="693963" y="692265"/>
            <a:ext cx="7886700" cy="4848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Before we start revisions…</a:t>
            </a:r>
            <a:endParaRPr dirty="0">
              <a:latin typeface="Gill Sans"/>
              <a:ea typeface="Gill Sans"/>
              <a:cs typeface="Gill Sans"/>
              <a:sym typeface="Gill Sans"/>
            </a:endParaRPr>
          </a:p>
        </p:txBody>
      </p:sp>
      <p:sp>
        <p:nvSpPr>
          <p:cNvPr id="1023" name="Google Shape;1023;p80"/>
          <p:cNvSpPr txBox="1"/>
          <p:nvPr/>
        </p:nvSpPr>
        <p:spPr>
          <a:xfrm>
            <a:off x="737320" y="1300524"/>
            <a:ext cx="58218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1">
                <a:solidFill>
                  <a:schemeClr val="accent1"/>
                </a:solidFill>
                <a:latin typeface="Gill Sans"/>
                <a:ea typeface="Gill Sans"/>
                <a:cs typeface="Gill Sans"/>
                <a:sym typeface="Gill Sans"/>
              </a:rPr>
              <a:t>When does it make sense to revise a TOC?</a:t>
            </a:r>
            <a:endParaRPr sz="1400" b="1" i="1" u="none" strike="noStrike" cap="none">
              <a:solidFill>
                <a:schemeClr val="accent1"/>
              </a:solidFill>
              <a:latin typeface="Gill Sans"/>
              <a:ea typeface="Gill Sans"/>
              <a:cs typeface="Gill Sans"/>
              <a:sym typeface="Gill Sans"/>
            </a:endParaRPr>
          </a:p>
        </p:txBody>
      </p:sp>
      <p:sp>
        <p:nvSpPr>
          <p:cNvPr id="1022" name="Google Shape;1022;p80"/>
          <p:cNvSpPr txBox="1"/>
          <p:nvPr/>
        </p:nvSpPr>
        <p:spPr>
          <a:xfrm>
            <a:off x="737323" y="1693975"/>
            <a:ext cx="2579100" cy="6648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a:solidFill>
                  <a:schemeClr val="accent2"/>
                </a:solidFill>
                <a:latin typeface="Gill Sans"/>
                <a:ea typeface="Gill Sans"/>
                <a:cs typeface="Gill Sans"/>
                <a:sym typeface="Gill Sans"/>
              </a:rPr>
              <a:t>Ideal times to revise a TOC include: </a:t>
            </a:r>
            <a:endParaRPr sz="1400" i="1" u="none" strike="noStrike" cap="none">
              <a:solidFill>
                <a:schemeClr val="accent5"/>
              </a:solidFill>
              <a:latin typeface="Gill Sans"/>
              <a:ea typeface="Gill Sans"/>
              <a:cs typeface="Gill Sans"/>
              <a:sym typeface="Gill Sans"/>
            </a:endParaRPr>
          </a:p>
        </p:txBody>
      </p:sp>
      <p:sp>
        <p:nvSpPr>
          <p:cNvPr id="1024" name="Google Shape;1024;p80"/>
          <p:cNvSpPr txBox="1"/>
          <p:nvPr/>
        </p:nvSpPr>
        <p:spPr>
          <a:xfrm>
            <a:off x="3222974" y="1693975"/>
            <a:ext cx="5600400" cy="832800"/>
          </a:xfrm>
          <a:prstGeom prst="rect">
            <a:avLst/>
          </a:prstGeom>
          <a:noFill/>
          <a:ln>
            <a:noFill/>
          </a:ln>
        </p:spPr>
        <p:txBody>
          <a:bodyPr spcFirstLastPara="1" wrap="square" lIns="68575" tIns="34275" rIns="68575" bIns="34275" anchor="t" anchorCtr="0">
            <a:spAutoFit/>
          </a:bodyPr>
          <a:lstStyle/>
          <a:p>
            <a:pPr marL="342900" marR="0" lvl="0" indent="-349250" algn="l" rtl="0">
              <a:lnSpc>
                <a:spcPct val="115000"/>
              </a:lnSpc>
              <a:spcBef>
                <a:spcPts val="600"/>
              </a:spcBef>
              <a:spcAft>
                <a:spcPts val="0"/>
              </a:spcAft>
              <a:buClr>
                <a:schemeClr val="accent1"/>
              </a:buClr>
              <a:buSzPts val="1200"/>
              <a:buFont typeface="Gill Sans"/>
              <a:buChar char="o"/>
            </a:pPr>
            <a:r>
              <a:rPr lang="en" sz="1200" i="1">
                <a:solidFill>
                  <a:schemeClr val="accent1"/>
                </a:solidFill>
                <a:latin typeface="Gill Sans"/>
                <a:ea typeface="Gill Sans"/>
                <a:cs typeface="Gill Sans"/>
                <a:sym typeface="Gill Sans"/>
              </a:rPr>
              <a:t>Following an evaluation</a:t>
            </a:r>
            <a:endParaRPr sz="1200" i="1">
              <a:solidFill>
                <a:schemeClr val="accent1"/>
              </a:solidFill>
              <a:latin typeface="Gill Sans"/>
              <a:ea typeface="Gill Sans"/>
              <a:cs typeface="Gill Sans"/>
              <a:sym typeface="Gill Sans"/>
            </a:endParaRPr>
          </a:p>
          <a:p>
            <a:pPr marL="342900" marR="0" lvl="0" indent="-349250" algn="l" rtl="0">
              <a:lnSpc>
                <a:spcPct val="115000"/>
              </a:lnSpc>
              <a:spcBef>
                <a:spcPts val="600"/>
              </a:spcBef>
              <a:spcAft>
                <a:spcPts val="0"/>
              </a:spcAft>
              <a:buClr>
                <a:schemeClr val="accent1"/>
              </a:buClr>
              <a:buSzPts val="1200"/>
              <a:buFont typeface="Gill Sans"/>
              <a:buChar char="o"/>
            </a:pPr>
            <a:r>
              <a:rPr lang="en" sz="1200" i="1">
                <a:solidFill>
                  <a:schemeClr val="accent1"/>
                </a:solidFill>
                <a:latin typeface="Gill Sans"/>
                <a:ea typeface="Gill Sans"/>
                <a:cs typeface="Gill Sans"/>
                <a:sym typeface="Gill Sans"/>
              </a:rPr>
              <a:t>During a Pause and Reflect session</a:t>
            </a:r>
            <a:endParaRPr sz="1200" i="1">
              <a:solidFill>
                <a:schemeClr val="accent1"/>
              </a:solidFill>
              <a:latin typeface="Gill Sans"/>
              <a:ea typeface="Gill Sans"/>
              <a:cs typeface="Gill Sans"/>
              <a:sym typeface="Gill Sans"/>
            </a:endParaRPr>
          </a:p>
          <a:p>
            <a:pPr marL="342900" marR="0" lvl="0" indent="-349250" algn="l" rtl="0">
              <a:lnSpc>
                <a:spcPct val="115000"/>
              </a:lnSpc>
              <a:spcBef>
                <a:spcPts val="600"/>
              </a:spcBef>
              <a:spcAft>
                <a:spcPts val="600"/>
              </a:spcAft>
              <a:buClr>
                <a:schemeClr val="accent1"/>
              </a:buClr>
              <a:buSzPts val="1200"/>
              <a:buFont typeface="Gill Sans"/>
              <a:buChar char="o"/>
            </a:pPr>
            <a:r>
              <a:rPr lang="en" sz="1200" i="1">
                <a:solidFill>
                  <a:schemeClr val="accent1"/>
                </a:solidFill>
                <a:latin typeface="Gill Sans"/>
                <a:ea typeface="Gill Sans"/>
                <a:cs typeface="Gill Sans"/>
                <a:sym typeface="Gill Sans"/>
              </a:rPr>
              <a:t>After a key project milestone (e.g. annually or at the midpoint)</a:t>
            </a:r>
            <a:endParaRPr sz="1200" i="1">
              <a:solidFill>
                <a:schemeClr val="accent1"/>
              </a:solidFill>
              <a:latin typeface="Gill Sans"/>
              <a:ea typeface="Gill Sans"/>
              <a:cs typeface="Gill Sans"/>
              <a:sym typeface="Gill Sans"/>
            </a:endParaRPr>
          </a:p>
        </p:txBody>
      </p:sp>
      <p:sp>
        <p:nvSpPr>
          <p:cNvPr id="1026" name="Google Shape;1026;p80"/>
          <p:cNvSpPr txBox="1"/>
          <p:nvPr/>
        </p:nvSpPr>
        <p:spPr>
          <a:xfrm>
            <a:off x="769570" y="2810274"/>
            <a:ext cx="58218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1">
                <a:solidFill>
                  <a:schemeClr val="accent1"/>
                </a:solidFill>
                <a:latin typeface="Gill Sans"/>
                <a:ea typeface="Gill Sans"/>
                <a:cs typeface="Gill Sans"/>
                <a:sym typeface="Gill Sans"/>
              </a:rPr>
              <a:t>Who should we include in our TOC revision process?</a:t>
            </a:r>
            <a:endParaRPr sz="1400" b="1" i="1" u="none" strike="noStrike" cap="none">
              <a:solidFill>
                <a:schemeClr val="accent1"/>
              </a:solidFill>
              <a:latin typeface="Gill Sans"/>
              <a:ea typeface="Gill Sans"/>
              <a:cs typeface="Gill Sans"/>
              <a:sym typeface="Gill Sans"/>
            </a:endParaRPr>
          </a:p>
        </p:txBody>
      </p:sp>
      <p:sp>
        <p:nvSpPr>
          <p:cNvPr id="1025" name="Google Shape;1025;p80"/>
          <p:cNvSpPr txBox="1"/>
          <p:nvPr/>
        </p:nvSpPr>
        <p:spPr>
          <a:xfrm>
            <a:off x="769573" y="3203725"/>
            <a:ext cx="2579100" cy="9834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a:solidFill>
                  <a:schemeClr val="accent2"/>
                </a:solidFill>
                <a:latin typeface="Gill Sans"/>
                <a:ea typeface="Gill Sans"/>
                <a:cs typeface="Gill Sans"/>
                <a:sym typeface="Gill Sans"/>
              </a:rPr>
              <a:t>Stakeholders to consider consulting during this process include:</a:t>
            </a:r>
            <a:endParaRPr sz="1400" i="1" u="none" strike="noStrike" cap="none">
              <a:solidFill>
                <a:schemeClr val="accent5"/>
              </a:solidFill>
              <a:latin typeface="Gill Sans"/>
              <a:ea typeface="Gill Sans"/>
              <a:cs typeface="Gill Sans"/>
              <a:sym typeface="Gill Sans"/>
            </a:endParaRPr>
          </a:p>
        </p:txBody>
      </p:sp>
      <p:sp>
        <p:nvSpPr>
          <p:cNvPr id="1027" name="Google Shape;1027;p80"/>
          <p:cNvSpPr txBox="1"/>
          <p:nvPr/>
        </p:nvSpPr>
        <p:spPr>
          <a:xfrm>
            <a:off x="3255224" y="3203725"/>
            <a:ext cx="5600400" cy="1122000"/>
          </a:xfrm>
          <a:prstGeom prst="rect">
            <a:avLst/>
          </a:prstGeom>
          <a:noFill/>
          <a:ln>
            <a:noFill/>
          </a:ln>
        </p:spPr>
        <p:txBody>
          <a:bodyPr spcFirstLastPara="1" wrap="square" lIns="68575" tIns="34275" rIns="68575" bIns="34275" anchor="t" anchorCtr="0">
            <a:spAutoFit/>
          </a:bodyPr>
          <a:lstStyle/>
          <a:p>
            <a:pPr marL="342900" marR="0" lvl="0" indent="-349250" algn="l" rtl="0">
              <a:lnSpc>
                <a:spcPct val="115000"/>
              </a:lnSpc>
              <a:spcBef>
                <a:spcPts val="600"/>
              </a:spcBef>
              <a:spcAft>
                <a:spcPts val="0"/>
              </a:spcAft>
              <a:buClr>
                <a:schemeClr val="accent1"/>
              </a:buClr>
              <a:buSzPts val="1200"/>
              <a:buFont typeface="Gill Sans"/>
              <a:buChar char="o"/>
            </a:pPr>
            <a:r>
              <a:rPr lang="en" sz="1200" i="1">
                <a:solidFill>
                  <a:schemeClr val="accent1"/>
                </a:solidFill>
                <a:latin typeface="Gill Sans"/>
                <a:ea typeface="Gill Sans"/>
                <a:cs typeface="Gill Sans"/>
                <a:sym typeface="Gill Sans"/>
              </a:rPr>
              <a:t>Team members</a:t>
            </a:r>
            <a:endParaRPr sz="1200" i="1">
              <a:solidFill>
                <a:schemeClr val="accent1"/>
              </a:solidFill>
              <a:latin typeface="Gill Sans"/>
              <a:ea typeface="Gill Sans"/>
              <a:cs typeface="Gill Sans"/>
              <a:sym typeface="Gill Sans"/>
            </a:endParaRPr>
          </a:p>
          <a:p>
            <a:pPr marL="342900" marR="0" lvl="0" indent="-349250" algn="l" rtl="0">
              <a:lnSpc>
                <a:spcPct val="115000"/>
              </a:lnSpc>
              <a:spcBef>
                <a:spcPts val="600"/>
              </a:spcBef>
              <a:spcAft>
                <a:spcPts val="0"/>
              </a:spcAft>
              <a:buClr>
                <a:schemeClr val="accent1"/>
              </a:buClr>
              <a:buSzPts val="1200"/>
              <a:buFont typeface="Gill Sans"/>
              <a:buChar char="o"/>
            </a:pPr>
            <a:r>
              <a:rPr lang="en" sz="1200" i="1">
                <a:solidFill>
                  <a:schemeClr val="accent1"/>
                </a:solidFill>
                <a:latin typeface="Gill Sans"/>
                <a:ea typeface="Gill Sans"/>
                <a:cs typeface="Gill Sans"/>
                <a:sym typeface="Gill Sans"/>
              </a:rPr>
              <a:t>Your A/COR &amp; other USAID colleagues</a:t>
            </a:r>
            <a:endParaRPr sz="1200" i="1">
              <a:solidFill>
                <a:schemeClr val="accent1"/>
              </a:solidFill>
              <a:latin typeface="Gill Sans"/>
              <a:ea typeface="Gill Sans"/>
              <a:cs typeface="Gill Sans"/>
              <a:sym typeface="Gill Sans"/>
            </a:endParaRPr>
          </a:p>
          <a:p>
            <a:pPr marL="342900" marR="0" lvl="0" indent="-349250" algn="l" rtl="0">
              <a:lnSpc>
                <a:spcPct val="115000"/>
              </a:lnSpc>
              <a:spcBef>
                <a:spcPts val="600"/>
              </a:spcBef>
              <a:spcAft>
                <a:spcPts val="0"/>
              </a:spcAft>
              <a:buClr>
                <a:schemeClr val="accent1"/>
              </a:buClr>
              <a:buSzPts val="1200"/>
              <a:buFont typeface="Gill Sans"/>
              <a:buChar char="o"/>
            </a:pPr>
            <a:r>
              <a:rPr lang="en" sz="1200" i="1">
                <a:solidFill>
                  <a:schemeClr val="accent1"/>
                </a:solidFill>
                <a:latin typeface="Gill Sans"/>
                <a:ea typeface="Gill Sans"/>
                <a:cs typeface="Gill Sans"/>
                <a:sym typeface="Gill Sans"/>
              </a:rPr>
              <a:t>Local partners &amp; government counterparts</a:t>
            </a:r>
            <a:endParaRPr sz="1200" i="1">
              <a:solidFill>
                <a:schemeClr val="accent1"/>
              </a:solidFill>
              <a:latin typeface="Gill Sans"/>
              <a:ea typeface="Gill Sans"/>
              <a:cs typeface="Gill Sans"/>
              <a:sym typeface="Gill Sans"/>
            </a:endParaRPr>
          </a:p>
          <a:p>
            <a:pPr marL="342900" marR="0" lvl="0" indent="-349250" algn="l" rtl="0">
              <a:lnSpc>
                <a:spcPct val="115000"/>
              </a:lnSpc>
              <a:spcBef>
                <a:spcPts val="600"/>
              </a:spcBef>
              <a:spcAft>
                <a:spcPts val="600"/>
              </a:spcAft>
              <a:buClr>
                <a:schemeClr val="accent1"/>
              </a:buClr>
              <a:buSzPts val="1200"/>
              <a:buFont typeface="Gill Sans"/>
              <a:buChar char="o"/>
            </a:pPr>
            <a:r>
              <a:rPr lang="en" sz="1200" i="1">
                <a:solidFill>
                  <a:schemeClr val="accent1"/>
                </a:solidFill>
                <a:latin typeface="Gill Sans"/>
                <a:ea typeface="Gill Sans"/>
                <a:cs typeface="Gill Sans"/>
                <a:sym typeface="Gill Sans"/>
              </a:rPr>
              <a:t>Sector experts</a:t>
            </a:r>
            <a:endParaRPr sz="1200" i="1">
              <a:solidFill>
                <a:schemeClr val="accent1"/>
              </a:solidFill>
              <a:latin typeface="Gill Sans"/>
              <a:ea typeface="Gill Sans"/>
              <a:cs typeface="Gill Sans"/>
              <a:sym typeface="Gill Sans"/>
            </a:endParaRPr>
          </a:p>
        </p:txBody>
      </p:sp>
      <p:sp>
        <p:nvSpPr>
          <p:cNvPr id="1019" name="Google Shape;1019;p80"/>
          <p:cNvSpPr txBox="1"/>
          <p:nvPr/>
        </p:nvSpPr>
        <p:spPr>
          <a:xfrm>
            <a:off x="5562600" y="4340500"/>
            <a:ext cx="41718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800" b="1" i="0" u="none" strike="noStrike" cap="none">
                <a:solidFill>
                  <a:schemeClr val="accent1"/>
                </a:solidFill>
                <a:latin typeface="Gill Sans"/>
                <a:ea typeface="Gill Sans"/>
                <a:cs typeface="Gill Sans"/>
                <a:sym typeface="Gill Sans"/>
              </a:rPr>
              <a:t>Ready to continue? </a:t>
            </a:r>
            <a:endParaRPr sz="1400" b="1" i="1" u="none" strike="noStrike" cap="none">
              <a:solidFill>
                <a:schemeClr val="accent1"/>
              </a:solidFill>
              <a:latin typeface="Gill Sans"/>
              <a:ea typeface="Gill Sans"/>
              <a:cs typeface="Gill Sans"/>
              <a:sym typeface="Gill Sans"/>
            </a:endParaRPr>
          </a:p>
        </p:txBody>
      </p:sp>
      <p:sp>
        <p:nvSpPr>
          <p:cNvPr id="1020" name="Google Shape;1020;p80">
            <a:hlinkClick r:id="rId3" action="ppaction://hlinksldjump"/>
          </p:cNvPr>
          <p:cNvSpPr/>
          <p:nvPr/>
        </p:nvSpPr>
        <p:spPr>
          <a:xfrm>
            <a:off x="6860925" y="4702575"/>
            <a:ext cx="1626300" cy="3354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Gill Sans"/>
                <a:ea typeface="Gill Sans"/>
                <a:cs typeface="Gill Sans"/>
                <a:sym typeface="Gill Sans"/>
              </a:rPr>
              <a:t>Click here!</a:t>
            </a:r>
            <a:endParaRPr sz="1400" b="0" i="0" u="none" strike="noStrike" cap="none">
              <a:solidFill>
                <a:srgbClr val="000000"/>
              </a:solidFill>
              <a:latin typeface="Gill Sans"/>
              <a:ea typeface="Gill Sans"/>
              <a:cs typeface="Gill Sans"/>
              <a:sym typeface="Gill Sans"/>
            </a:endParaRPr>
          </a:p>
        </p:txBody>
      </p:sp>
      <p:sp>
        <p:nvSpPr>
          <p:cNvPr id="1018" name="Google Shape;1018;p8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12</a:t>
            </a:fld>
            <a:endParaRPr>
              <a:latin typeface="Gill Sans"/>
              <a:ea typeface="Gill Sans"/>
              <a:cs typeface="Gill Sans"/>
              <a:sym typeface="Gill Sans"/>
            </a:endParaRPr>
          </a:p>
        </p:txBody>
      </p:sp>
      <p:sp>
        <p:nvSpPr>
          <p:cNvPr id="1021" name="Google Shape;1021;p80"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pic>
        <p:nvPicPr>
          <p:cNvPr id="1033" name="Google Shape;1033;p8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pic>
        <p:nvPicPr>
          <p:cNvPr id="1037" name="Google Shape;1037;p8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99125" y="467987"/>
            <a:ext cx="1074700" cy="1074700"/>
          </a:xfrm>
          <a:prstGeom prst="rect">
            <a:avLst/>
          </a:prstGeom>
          <a:noFill/>
          <a:ln>
            <a:noFill/>
          </a:ln>
        </p:spPr>
      </p:pic>
      <p:sp>
        <p:nvSpPr>
          <p:cNvPr id="1032" name="Google Shape;1032;p81"/>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THE PROBLEM AND ITS CAUSES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What have you learned so far?</a:t>
            </a:r>
            <a:endParaRPr dirty="0">
              <a:latin typeface="Gill Sans"/>
              <a:ea typeface="Gill Sans"/>
              <a:cs typeface="Gill Sans"/>
              <a:sym typeface="Gill Sans"/>
            </a:endParaRPr>
          </a:p>
        </p:txBody>
      </p:sp>
      <p:cxnSp>
        <p:nvCxnSpPr>
          <p:cNvPr id="1034" name="Google Shape;1034;p81">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035" name="Google Shape;1035;p81"/>
          <p:cNvSpPr txBox="1"/>
          <p:nvPr/>
        </p:nvSpPr>
        <p:spPr>
          <a:xfrm>
            <a:off x="1340125" y="1408300"/>
            <a:ext cx="69177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Before reviewing the components of the TOC, it’s worth taking a moment to review what we know about our development problem and the dynamics around it. </a:t>
            </a:r>
            <a:endParaRPr sz="1400" b="0" i="1" u="none" strike="noStrike" cap="none">
              <a:solidFill>
                <a:schemeClr val="dk1"/>
              </a:solidFill>
              <a:latin typeface="Gill Sans"/>
              <a:ea typeface="Gill Sans"/>
              <a:cs typeface="Gill Sans"/>
              <a:sym typeface="Gill Sans"/>
            </a:endParaRPr>
          </a:p>
        </p:txBody>
      </p:sp>
      <p:sp>
        <p:nvSpPr>
          <p:cNvPr id="1038" name="Google Shape;1038;p81"/>
          <p:cNvSpPr txBox="1"/>
          <p:nvPr/>
        </p:nvSpPr>
        <p:spPr>
          <a:xfrm>
            <a:off x="1438858" y="2088455"/>
            <a:ext cx="6975854" cy="123877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have we learned about the problem since we created or last reviewed the TOC?</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have we learned about the context of the problem? What has changed?</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do these insights mean for our TOC review?</a:t>
            </a:r>
            <a:endParaRPr sz="1400" b="0" i="0" u="none" strike="noStrike" cap="none">
              <a:solidFill>
                <a:schemeClr val="accent1"/>
              </a:solidFill>
              <a:latin typeface="Gill Sans"/>
              <a:ea typeface="Gill Sans"/>
              <a:cs typeface="Gill Sans"/>
              <a:sym typeface="Gill Sans"/>
            </a:endParaRPr>
          </a:p>
        </p:txBody>
      </p:sp>
      <p:sp>
        <p:nvSpPr>
          <p:cNvPr id="1036" name="Google Shape;1036;p8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13</a:t>
            </a:fld>
            <a:endParaRPr>
              <a:latin typeface="Gill Sans"/>
              <a:ea typeface="Gill Sans"/>
              <a:cs typeface="Gill Sans"/>
              <a:sym typeface="Gill Sans"/>
            </a:endParaRPr>
          </a:p>
        </p:txBody>
      </p:sp>
      <p:sp>
        <p:nvSpPr>
          <p:cNvPr id="1039" name="Google Shape;1039;p81" descr="back arrow">
            <a:hlinkClick r:id="rId5"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40" name="Google Shape;1040;p81" descr="forward arrow">
            <a:hlinkClick r:id="rId6"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82"/>
          <p:cNvSpPr txBox="1">
            <a:spLocks noGrp="1"/>
          </p:cNvSpPr>
          <p:nvPr>
            <p:ph type="title"/>
          </p:nvPr>
        </p:nvSpPr>
        <p:spPr>
          <a:xfrm>
            <a:off x="693963" y="387465"/>
            <a:ext cx="7886700" cy="4848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What should we review?</a:t>
            </a:r>
            <a:endParaRPr dirty="0">
              <a:latin typeface="Gill Sans"/>
              <a:ea typeface="Gill Sans"/>
              <a:cs typeface="Gill Sans"/>
              <a:sym typeface="Gill Sans"/>
            </a:endParaRPr>
          </a:p>
        </p:txBody>
      </p:sp>
      <p:sp>
        <p:nvSpPr>
          <p:cNvPr id="1071" name="Google Shape;1071;p82"/>
          <p:cNvSpPr txBox="1"/>
          <p:nvPr/>
        </p:nvSpPr>
        <p:spPr>
          <a:xfrm>
            <a:off x="6959697" y="441538"/>
            <a:ext cx="1974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accent5"/>
                </a:solidFill>
                <a:latin typeface="Gill Sans"/>
                <a:ea typeface="Gill Sans"/>
                <a:cs typeface="Gill Sans"/>
                <a:sym typeface="Gill Sans"/>
              </a:rPr>
              <a:t>Note: the four elements are interconnected, and working on one may encourage you to shift to another.</a:t>
            </a:r>
            <a:endParaRPr sz="1100" b="0" i="1" u="none" strike="noStrike" cap="none">
              <a:solidFill>
                <a:schemeClr val="accent5"/>
              </a:solidFill>
              <a:latin typeface="Gill Sans"/>
              <a:ea typeface="Gill Sans"/>
              <a:cs typeface="Gill Sans"/>
              <a:sym typeface="Gill Sans"/>
            </a:endParaRPr>
          </a:p>
        </p:txBody>
      </p:sp>
      <p:sp>
        <p:nvSpPr>
          <p:cNvPr id="1070" name="Google Shape;1070;p82"/>
          <p:cNvSpPr txBox="1"/>
          <p:nvPr/>
        </p:nvSpPr>
        <p:spPr>
          <a:xfrm>
            <a:off x="703589" y="1002566"/>
            <a:ext cx="6197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Gill Sans"/>
                <a:ea typeface="Gill Sans"/>
                <a:cs typeface="Gill Sans"/>
                <a:sym typeface="Gill Sans"/>
              </a:rPr>
              <a:t>Click on the </a:t>
            </a:r>
            <a:r>
              <a:rPr lang="en" sz="1600" b="1" i="0" u="none" strike="noStrike" cap="none">
                <a:solidFill>
                  <a:srgbClr val="BA0C2F"/>
                </a:solidFill>
                <a:latin typeface="Gill Sans"/>
                <a:ea typeface="Gill Sans"/>
                <a:cs typeface="Gill Sans"/>
                <a:sym typeface="Gill Sans"/>
              </a:rPr>
              <a:t>red text </a:t>
            </a:r>
            <a:r>
              <a:rPr lang="en" sz="1600" b="0" i="0" u="none" strike="noStrike" cap="none">
                <a:solidFill>
                  <a:schemeClr val="dk1"/>
                </a:solidFill>
                <a:latin typeface="Gill Sans"/>
                <a:ea typeface="Gill Sans"/>
                <a:cs typeface="Gill Sans"/>
                <a:sym typeface="Gill Sans"/>
              </a:rPr>
              <a:t>of the element you would like to review.</a:t>
            </a:r>
            <a:endParaRPr sz="1600" b="0" i="0" u="none" strike="noStrike" cap="none">
              <a:solidFill>
                <a:srgbClr val="000000"/>
              </a:solidFill>
              <a:latin typeface="Gill Sans"/>
              <a:ea typeface="Gill Sans"/>
              <a:cs typeface="Gill Sans"/>
              <a:sym typeface="Gill Sans"/>
            </a:endParaRPr>
          </a:p>
        </p:txBody>
      </p:sp>
      <p:grpSp>
        <p:nvGrpSpPr>
          <p:cNvPr id="2" name="Group 1" descr="roadmap of TOC">
            <a:extLst>
              <a:ext uri="{FF2B5EF4-FFF2-40B4-BE49-F238E27FC236}">
                <a16:creationId xmlns:a16="http://schemas.microsoft.com/office/drawing/2014/main" id="{920E211E-9C76-241F-F7D3-6215AF3FA6BA}"/>
              </a:ext>
            </a:extLst>
          </p:cNvPr>
          <p:cNvGrpSpPr/>
          <p:nvPr/>
        </p:nvGrpSpPr>
        <p:grpSpPr>
          <a:xfrm>
            <a:off x="703589" y="1449082"/>
            <a:ext cx="8311911" cy="3228354"/>
            <a:chOff x="703589" y="1449082"/>
            <a:chExt cx="8311911" cy="3228354"/>
          </a:xfrm>
        </p:grpSpPr>
        <p:grpSp>
          <p:nvGrpSpPr>
            <p:cNvPr id="1056" name="Google Shape;1056;p82" descr="Road with compass signs connecting the text boxes on the slide"/>
            <p:cNvGrpSpPr/>
            <p:nvPr/>
          </p:nvGrpSpPr>
          <p:grpSpPr>
            <a:xfrm>
              <a:off x="800118" y="1614562"/>
              <a:ext cx="7306247" cy="2950387"/>
              <a:chOff x="1066824" y="2132092"/>
              <a:chExt cx="9741662" cy="3933849"/>
            </a:xfrm>
          </p:grpSpPr>
          <p:grpSp>
            <p:nvGrpSpPr>
              <p:cNvPr id="1057" name="Google Shape;1057;p82"/>
              <p:cNvGrpSpPr/>
              <p:nvPr/>
            </p:nvGrpSpPr>
            <p:grpSpPr>
              <a:xfrm>
                <a:off x="1066824" y="2132092"/>
                <a:ext cx="9433672" cy="3933849"/>
                <a:chOff x="1819275" y="1647825"/>
                <a:chExt cx="8549639" cy="3565207"/>
              </a:xfrm>
            </p:grpSpPr>
            <p:sp>
              <p:nvSpPr>
                <p:cNvPr id="1058" name="Google Shape;1058;p82"/>
                <p:cNvSpPr/>
                <p:nvPr/>
              </p:nvSpPr>
              <p:spPr>
                <a:xfrm>
                  <a:off x="1828800" y="1647825"/>
                  <a:ext cx="8529637" cy="3565207"/>
                </a:xfrm>
                <a:custGeom>
                  <a:avLst/>
                  <a:gdLst/>
                  <a:ahLst/>
                  <a:cxnLst/>
                  <a:rect l="l" t="t" r="r" b="b"/>
                  <a:pathLst>
                    <a:path w="8529637" h="3565207" extrusionOk="0">
                      <a:moveTo>
                        <a:pt x="5981700" y="3565208"/>
                      </a:moveTo>
                      <a:cubicBezTo>
                        <a:pt x="5473065" y="3565208"/>
                        <a:pt x="5059680" y="3151823"/>
                        <a:pt x="5059680" y="2643188"/>
                      </a:cubicBezTo>
                      <a:lnTo>
                        <a:pt x="5059680" y="962025"/>
                      </a:lnTo>
                      <a:cubicBezTo>
                        <a:pt x="5059680" y="662940"/>
                        <a:pt x="4815840" y="419100"/>
                        <a:pt x="4516755" y="419100"/>
                      </a:cubicBezTo>
                      <a:cubicBezTo>
                        <a:pt x="4217670" y="419100"/>
                        <a:pt x="3973830" y="662940"/>
                        <a:pt x="3973830" y="962025"/>
                      </a:cubicBezTo>
                      <a:lnTo>
                        <a:pt x="3973830" y="1183958"/>
                      </a:lnTo>
                      <a:cubicBezTo>
                        <a:pt x="3973830" y="1570673"/>
                        <a:pt x="3659505" y="1884998"/>
                        <a:pt x="3272790" y="1884998"/>
                      </a:cubicBezTo>
                      <a:lnTo>
                        <a:pt x="2812733" y="1884998"/>
                      </a:lnTo>
                      <a:cubicBezTo>
                        <a:pt x="2657475" y="1884998"/>
                        <a:pt x="2530793" y="2011680"/>
                        <a:pt x="2530793" y="2166938"/>
                      </a:cubicBezTo>
                      <a:cubicBezTo>
                        <a:pt x="2530793" y="2715578"/>
                        <a:pt x="2084070" y="3162300"/>
                        <a:pt x="1535430" y="3162300"/>
                      </a:cubicBezTo>
                      <a:lnTo>
                        <a:pt x="0" y="3162300"/>
                      </a:lnTo>
                      <a:lnTo>
                        <a:pt x="0" y="2743200"/>
                      </a:lnTo>
                      <a:lnTo>
                        <a:pt x="1534478" y="2743200"/>
                      </a:lnTo>
                      <a:cubicBezTo>
                        <a:pt x="1852613" y="2743200"/>
                        <a:pt x="2110740" y="2484120"/>
                        <a:pt x="2110740" y="2166938"/>
                      </a:cubicBezTo>
                      <a:cubicBezTo>
                        <a:pt x="2110740" y="1780223"/>
                        <a:pt x="2425065" y="1465898"/>
                        <a:pt x="2811780" y="1465898"/>
                      </a:cubicBezTo>
                      <a:lnTo>
                        <a:pt x="3271838" y="1465898"/>
                      </a:lnTo>
                      <a:cubicBezTo>
                        <a:pt x="3427095" y="1465898"/>
                        <a:pt x="3553778" y="1339215"/>
                        <a:pt x="3553778" y="1183958"/>
                      </a:cubicBezTo>
                      <a:lnTo>
                        <a:pt x="3553778" y="962025"/>
                      </a:lnTo>
                      <a:cubicBezTo>
                        <a:pt x="3553778" y="431483"/>
                        <a:pt x="3985260" y="0"/>
                        <a:pt x="4515803" y="0"/>
                      </a:cubicBezTo>
                      <a:cubicBezTo>
                        <a:pt x="5046345" y="0"/>
                        <a:pt x="5477828" y="431483"/>
                        <a:pt x="5477828" y="962025"/>
                      </a:cubicBezTo>
                      <a:lnTo>
                        <a:pt x="5477828" y="2643188"/>
                      </a:lnTo>
                      <a:cubicBezTo>
                        <a:pt x="5477828" y="2920365"/>
                        <a:pt x="5703570" y="3146108"/>
                        <a:pt x="5980748" y="3146108"/>
                      </a:cubicBezTo>
                      <a:cubicBezTo>
                        <a:pt x="6257925" y="3146108"/>
                        <a:pt x="6483668" y="2920365"/>
                        <a:pt x="6483668" y="2643188"/>
                      </a:cubicBezTo>
                      <a:lnTo>
                        <a:pt x="6483668" y="1878330"/>
                      </a:lnTo>
                      <a:cubicBezTo>
                        <a:pt x="6483668" y="1491615"/>
                        <a:pt x="6797993" y="1177290"/>
                        <a:pt x="7184708" y="1177290"/>
                      </a:cubicBezTo>
                      <a:lnTo>
                        <a:pt x="8529638" y="1177290"/>
                      </a:lnTo>
                      <a:lnTo>
                        <a:pt x="8529638" y="1596390"/>
                      </a:lnTo>
                      <a:lnTo>
                        <a:pt x="7185660" y="1596390"/>
                      </a:lnTo>
                      <a:cubicBezTo>
                        <a:pt x="7030403" y="1596390"/>
                        <a:pt x="6903720" y="1723073"/>
                        <a:pt x="6903720" y="1878330"/>
                      </a:cubicBezTo>
                      <a:lnTo>
                        <a:pt x="6903720" y="2643188"/>
                      </a:lnTo>
                      <a:cubicBezTo>
                        <a:pt x="6903720" y="3150870"/>
                        <a:pt x="6489383" y="3565208"/>
                        <a:pt x="5981700" y="35652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059" name="Google Shape;1059;p82"/>
                <p:cNvSpPr/>
                <p:nvPr/>
              </p:nvSpPr>
              <p:spPr>
                <a:xfrm>
                  <a:off x="1828800" y="1690687"/>
                  <a:ext cx="8529637" cy="3479482"/>
                </a:xfrm>
                <a:custGeom>
                  <a:avLst/>
                  <a:gdLst/>
                  <a:ahLst/>
                  <a:cxnLst/>
                  <a:rect l="l" t="t" r="r" b="b"/>
                  <a:pathLst>
                    <a:path w="8529637" h="3479482" extrusionOk="0">
                      <a:moveTo>
                        <a:pt x="5981700" y="3479483"/>
                      </a:moveTo>
                      <a:cubicBezTo>
                        <a:pt x="5496878" y="3479483"/>
                        <a:pt x="5102543" y="3085148"/>
                        <a:pt x="5102543" y="2600325"/>
                      </a:cubicBezTo>
                      <a:lnTo>
                        <a:pt x="5102543" y="919163"/>
                      </a:lnTo>
                      <a:cubicBezTo>
                        <a:pt x="5102543" y="596265"/>
                        <a:pt x="4839653" y="333375"/>
                        <a:pt x="4516755" y="333375"/>
                      </a:cubicBezTo>
                      <a:cubicBezTo>
                        <a:pt x="4193858" y="333375"/>
                        <a:pt x="3930968" y="596265"/>
                        <a:pt x="3930968" y="919163"/>
                      </a:cubicBezTo>
                      <a:lnTo>
                        <a:pt x="3930968" y="1141095"/>
                      </a:lnTo>
                      <a:cubicBezTo>
                        <a:pt x="3930968" y="1503998"/>
                        <a:pt x="3635693" y="1799273"/>
                        <a:pt x="3272790" y="1799273"/>
                      </a:cubicBezTo>
                      <a:lnTo>
                        <a:pt x="2812733" y="1799273"/>
                      </a:lnTo>
                      <a:cubicBezTo>
                        <a:pt x="2633663" y="1799273"/>
                        <a:pt x="2487930" y="1945005"/>
                        <a:pt x="2487930" y="2124075"/>
                      </a:cubicBezTo>
                      <a:cubicBezTo>
                        <a:pt x="2487930" y="2649855"/>
                        <a:pt x="2060258" y="3076575"/>
                        <a:pt x="1535430" y="3076575"/>
                      </a:cubicBezTo>
                      <a:lnTo>
                        <a:pt x="0" y="3076575"/>
                      </a:lnTo>
                      <a:lnTo>
                        <a:pt x="0" y="2743200"/>
                      </a:lnTo>
                      <a:lnTo>
                        <a:pt x="1534478" y="2743200"/>
                      </a:lnTo>
                      <a:cubicBezTo>
                        <a:pt x="1876425" y="2743200"/>
                        <a:pt x="2153603" y="2465070"/>
                        <a:pt x="2153603" y="2124075"/>
                      </a:cubicBezTo>
                      <a:cubicBezTo>
                        <a:pt x="2153603" y="1761173"/>
                        <a:pt x="2448878" y="1465898"/>
                        <a:pt x="2811780" y="1465898"/>
                      </a:cubicBezTo>
                      <a:lnTo>
                        <a:pt x="3271838" y="1465898"/>
                      </a:lnTo>
                      <a:cubicBezTo>
                        <a:pt x="3450908" y="1465898"/>
                        <a:pt x="3596640" y="1320165"/>
                        <a:pt x="3596640" y="1141095"/>
                      </a:cubicBezTo>
                      <a:lnTo>
                        <a:pt x="3596640" y="919163"/>
                      </a:lnTo>
                      <a:cubicBezTo>
                        <a:pt x="3596640" y="412433"/>
                        <a:pt x="4009073" y="0"/>
                        <a:pt x="4515803" y="0"/>
                      </a:cubicBezTo>
                      <a:cubicBezTo>
                        <a:pt x="5022533" y="0"/>
                        <a:pt x="5434965" y="412433"/>
                        <a:pt x="5434965" y="919163"/>
                      </a:cubicBezTo>
                      <a:lnTo>
                        <a:pt x="5434965" y="2600325"/>
                      </a:lnTo>
                      <a:cubicBezTo>
                        <a:pt x="5434965" y="2901315"/>
                        <a:pt x="5679758" y="3146108"/>
                        <a:pt x="5980748" y="3146108"/>
                      </a:cubicBezTo>
                      <a:cubicBezTo>
                        <a:pt x="6281738" y="3146108"/>
                        <a:pt x="6526530" y="2901315"/>
                        <a:pt x="6526530" y="2600325"/>
                      </a:cubicBezTo>
                      <a:lnTo>
                        <a:pt x="6526530" y="1835468"/>
                      </a:lnTo>
                      <a:cubicBezTo>
                        <a:pt x="6526530" y="1472565"/>
                        <a:pt x="6821805" y="1177290"/>
                        <a:pt x="7184708" y="1177290"/>
                      </a:cubicBezTo>
                      <a:lnTo>
                        <a:pt x="8529638" y="1177290"/>
                      </a:lnTo>
                      <a:lnTo>
                        <a:pt x="8529638" y="1510665"/>
                      </a:lnTo>
                      <a:lnTo>
                        <a:pt x="7185660" y="1510665"/>
                      </a:lnTo>
                      <a:cubicBezTo>
                        <a:pt x="7006590" y="1510665"/>
                        <a:pt x="6860858" y="1656398"/>
                        <a:pt x="6860858" y="1835468"/>
                      </a:cubicBezTo>
                      <a:lnTo>
                        <a:pt x="6860858" y="2600325"/>
                      </a:lnTo>
                      <a:cubicBezTo>
                        <a:pt x="6860858" y="3084195"/>
                        <a:pt x="6465570" y="3479483"/>
                        <a:pt x="5981700" y="347948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nvGrpSpPr>
                <p:cNvPr id="1060" name="Google Shape;1060;p82"/>
                <p:cNvGrpSpPr/>
                <p:nvPr/>
              </p:nvGrpSpPr>
              <p:grpSpPr>
                <a:xfrm>
                  <a:off x="1819275" y="1846897"/>
                  <a:ext cx="8549639" cy="3163252"/>
                  <a:chOff x="1819275" y="1846897"/>
                  <a:chExt cx="8549639" cy="3163252"/>
                </a:xfrm>
              </p:grpSpPr>
              <p:sp>
                <p:nvSpPr>
                  <p:cNvPr id="1061" name="Google Shape;1061;p82"/>
                  <p:cNvSpPr/>
                  <p:nvPr/>
                </p:nvSpPr>
                <p:spPr>
                  <a:xfrm>
                    <a:off x="1819275" y="4591050"/>
                    <a:ext cx="100012" cy="19050"/>
                  </a:xfrm>
                  <a:custGeom>
                    <a:avLst/>
                    <a:gdLst/>
                    <a:ahLst/>
                    <a:cxnLst/>
                    <a:rect l="l" t="t" r="r" b="b"/>
                    <a:pathLst>
                      <a:path w="100012" h="19050" extrusionOk="0">
                        <a:moveTo>
                          <a:pt x="90488" y="19050"/>
                        </a:moveTo>
                        <a:lnTo>
                          <a:pt x="9525" y="19050"/>
                        </a:lnTo>
                        <a:cubicBezTo>
                          <a:pt x="3810" y="19050"/>
                          <a:pt x="0" y="15240"/>
                          <a:pt x="0" y="9525"/>
                        </a:cubicBezTo>
                        <a:cubicBezTo>
                          <a:pt x="0" y="3810"/>
                          <a:pt x="3810" y="0"/>
                          <a:pt x="9525" y="0"/>
                        </a:cubicBezTo>
                        <a:lnTo>
                          <a:pt x="90488" y="0"/>
                        </a:lnTo>
                        <a:cubicBezTo>
                          <a:pt x="96203" y="0"/>
                          <a:pt x="100013" y="3810"/>
                          <a:pt x="100013" y="9525"/>
                        </a:cubicBezTo>
                        <a:cubicBezTo>
                          <a:pt x="100013" y="15240"/>
                          <a:pt x="96203" y="19050"/>
                          <a:pt x="90488" y="1905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062" name="Google Shape;1062;p82"/>
                  <p:cNvSpPr/>
                  <p:nvPr/>
                </p:nvSpPr>
                <p:spPr>
                  <a:xfrm>
                    <a:off x="2061209" y="1846897"/>
                    <a:ext cx="8061959" cy="3163252"/>
                  </a:xfrm>
                  <a:custGeom>
                    <a:avLst/>
                    <a:gdLst/>
                    <a:ahLst/>
                    <a:cxnLst/>
                    <a:rect l="l" t="t" r="r" b="b"/>
                    <a:pathLst>
                      <a:path w="8061959" h="3163252" extrusionOk="0">
                        <a:moveTo>
                          <a:pt x="5804535" y="3163253"/>
                        </a:moveTo>
                        <a:cubicBezTo>
                          <a:pt x="5799773" y="3163253"/>
                          <a:pt x="5795010" y="3159443"/>
                          <a:pt x="5795010" y="3154680"/>
                        </a:cubicBezTo>
                        <a:cubicBezTo>
                          <a:pt x="5795010" y="3148965"/>
                          <a:pt x="5798820" y="3145155"/>
                          <a:pt x="5803583" y="3144203"/>
                        </a:cubicBezTo>
                        <a:cubicBezTo>
                          <a:pt x="5855970" y="3140393"/>
                          <a:pt x="5908358" y="3129915"/>
                          <a:pt x="5958840" y="3113723"/>
                        </a:cubicBezTo>
                        <a:cubicBezTo>
                          <a:pt x="5963603" y="3111818"/>
                          <a:pt x="5969318" y="3114675"/>
                          <a:pt x="5971223" y="3120390"/>
                        </a:cubicBezTo>
                        <a:cubicBezTo>
                          <a:pt x="5973128" y="3125153"/>
                          <a:pt x="5970270" y="3130868"/>
                          <a:pt x="5964555" y="3132773"/>
                        </a:cubicBezTo>
                        <a:cubicBezTo>
                          <a:pt x="5914073" y="3148965"/>
                          <a:pt x="5859780" y="3159443"/>
                          <a:pt x="5804535" y="3163253"/>
                        </a:cubicBezTo>
                        <a:cubicBezTo>
                          <a:pt x="5805488" y="3163253"/>
                          <a:pt x="5805488" y="3163253"/>
                          <a:pt x="5804535" y="3163253"/>
                        </a:cubicBezTo>
                        <a:close/>
                        <a:moveTo>
                          <a:pt x="5644515" y="3158490"/>
                        </a:moveTo>
                        <a:cubicBezTo>
                          <a:pt x="5644515" y="3158490"/>
                          <a:pt x="5643563" y="3158490"/>
                          <a:pt x="5643563" y="3158490"/>
                        </a:cubicBezTo>
                        <a:cubicBezTo>
                          <a:pt x="5590223" y="3150870"/>
                          <a:pt x="5536883" y="3136583"/>
                          <a:pt x="5486400" y="3116580"/>
                        </a:cubicBezTo>
                        <a:cubicBezTo>
                          <a:pt x="5481638" y="3114675"/>
                          <a:pt x="5478780" y="3108960"/>
                          <a:pt x="5480685" y="3104198"/>
                        </a:cubicBezTo>
                        <a:cubicBezTo>
                          <a:pt x="5482590" y="3099435"/>
                          <a:pt x="5488305" y="3096578"/>
                          <a:pt x="5493068" y="3098483"/>
                        </a:cubicBezTo>
                        <a:cubicBezTo>
                          <a:pt x="5542598" y="3117533"/>
                          <a:pt x="5594033" y="3131820"/>
                          <a:pt x="5646420" y="3139440"/>
                        </a:cubicBezTo>
                        <a:cubicBezTo>
                          <a:pt x="5651183" y="3140393"/>
                          <a:pt x="5654993" y="3145155"/>
                          <a:pt x="5654040" y="3149918"/>
                        </a:cubicBezTo>
                        <a:cubicBezTo>
                          <a:pt x="5653088" y="3154680"/>
                          <a:pt x="5649278" y="3158490"/>
                          <a:pt x="5644515" y="3158490"/>
                        </a:cubicBezTo>
                        <a:close/>
                        <a:moveTo>
                          <a:pt x="6109335" y="3068003"/>
                        </a:moveTo>
                        <a:cubicBezTo>
                          <a:pt x="6106478" y="3068003"/>
                          <a:pt x="6102668" y="3066098"/>
                          <a:pt x="6100763" y="3063240"/>
                        </a:cubicBezTo>
                        <a:cubicBezTo>
                          <a:pt x="6097905" y="3058478"/>
                          <a:pt x="6099810" y="3052763"/>
                          <a:pt x="6104573" y="3049905"/>
                        </a:cubicBezTo>
                        <a:cubicBezTo>
                          <a:pt x="6150293" y="3023235"/>
                          <a:pt x="6193155" y="2990850"/>
                          <a:pt x="6231255" y="2954655"/>
                        </a:cubicBezTo>
                        <a:cubicBezTo>
                          <a:pt x="6235065" y="2950845"/>
                          <a:pt x="6240780" y="2950845"/>
                          <a:pt x="6244590" y="2954655"/>
                        </a:cubicBezTo>
                        <a:cubicBezTo>
                          <a:pt x="6248400" y="2958465"/>
                          <a:pt x="6248400" y="2964180"/>
                          <a:pt x="6244590" y="2967990"/>
                        </a:cubicBezTo>
                        <a:cubicBezTo>
                          <a:pt x="6204585" y="3005138"/>
                          <a:pt x="6161723" y="3038475"/>
                          <a:pt x="6114098" y="3066098"/>
                        </a:cubicBezTo>
                        <a:cubicBezTo>
                          <a:pt x="6112193" y="3067050"/>
                          <a:pt x="6111240" y="3068003"/>
                          <a:pt x="6109335" y="3068003"/>
                        </a:cubicBezTo>
                        <a:close/>
                        <a:moveTo>
                          <a:pt x="5347335" y="3042285"/>
                        </a:moveTo>
                        <a:cubicBezTo>
                          <a:pt x="5345430" y="3042285"/>
                          <a:pt x="5343525" y="3041333"/>
                          <a:pt x="5341620" y="3040380"/>
                        </a:cubicBezTo>
                        <a:cubicBezTo>
                          <a:pt x="5296853" y="3009900"/>
                          <a:pt x="5254943" y="2973705"/>
                          <a:pt x="5218748" y="2933700"/>
                        </a:cubicBezTo>
                        <a:cubicBezTo>
                          <a:pt x="5214938" y="2929890"/>
                          <a:pt x="5214938" y="2924175"/>
                          <a:pt x="5219700" y="2920365"/>
                        </a:cubicBezTo>
                        <a:cubicBezTo>
                          <a:pt x="5223510" y="2916555"/>
                          <a:pt x="5229225" y="2916555"/>
                          <a:pt x="5233035" y="2921318"/>
                        </a:cubicBezTo>
                        <a:cubicBezTo>
                          <a:pt x="5269230" y="2960370"/>
                          <a:pt x="5309235" y="2994660"/>
                          <a:pt x="5353050" y="3025140"/>
                        </a:cubicBezTo>
                        <a:cubicBezTo>
                          <a:pt x="5357813" y="3027998"/>
                          <a:pt x="5358765" y="3033713"/>
                          <a:pt x="5355908" y="3038475"/>
                        </a:cubicBezTo>
                        <a:cubicBezTo>
                          <a:pt x="5354003" y="3040380"/>
                          <a:pt x="5350193" y="3042285"/>
                          <a:pt x="5347335" y="3042285"/>
                        </a:cubicBezTo>
                        <a:close/>
                        <a:moveTo>
                          <a:pt x="6341745" y="2848928"/>
                        </a:moveTo>
                        <a:cubicBezTo>
                          <a:pt x="6339840" y="2848928"/>
                          <a:pt x="6337935" y="2847975"/>
                          <a:pt x="6336030" y="2847023"/>
                        </a:cubicBezTo>
                        <a:cubicBezTo>
                          <a:pt x="6331268" y="2844165"/>
                          <a:pt x="6330315" y="2838450"/>
                          <a:pt x="6333173" y="2833688"/>
                        </a:cubicBezTo>
                        <a:cubicBezTo>
                          <a:pt x="6362700" y="2789873"/>
                          <a:pt x="6387465" y="2742248"/>
                          <a:pt x="6405563" y="2692718"/>
                        </a:cubicBezTo>
                        <a:cubicBezTo>
                          <a:pt x="6407468" y="2687955"/>
                          <a:pt x="6413183" y="2685098"/>
                          <a:pt x="6417945" y="2687003"/>
                        </a:cubicBezTo>
                        <a:cubicBezTo>
                          <a:pt x="6422708" y="2688908"/>
                          <a:pt x="6425565" y="2694623"/>
                          <a:pt x="6423660" y="2699385"/>
                        </a:cubicBezTo>
                        <a:cubicBezTo>
                          <a:pt x="6404610" y="2749868"/>
                          <a:pt x="6378893" y="2798445"/>
                          <a:pt x="6349365" y="2844165"/>
                        </a:cubicBezTo>
                        <a:cubicBezTo>
                          <a:pt x="6347460" y="2847023"/>
                          <a:pt x="6344603" y="2848928"/>
                          <a:pt x="6341745" y="2848928"/>
                        </a:cubicBezTo>
                        <a:close/>
                        <a:moveTo>
                          <a:pt x="5131118" y="2807970"/>
                        </a:moveTo>
                        <a:cubicBezTo>
                          <a:pt x="5128260" y="2807970"/>
                          <a:pt x="5124450" y="2806065"/>
                          <a:pt x="5122545" y="2803208"/>
                        </a:cubicBezTo>
                        <a:cubicBezTo>
                          <a:pt x="5095875" y="2755583"/>
                          <a:pt x="5073968" y="2706053"/>
                          <a:pt x="5057775" y="2653665"/>
                        </a:cubicBezTo>
                        <a:cubicBezTo>
                          <a:pt x="5055870" y="2648903"/>
                          <a:pt x="5058728" y="2643188"/>
                          <a:pt x="5064443" y="2642235"/>
                        </a:cubicBezTo>
                        <a:cubicBezTo>
                          <a:pt x="5069205" y="2640330"/>
                          <a:pt x="5074920" y="2643188"/>
                          <a:pt x="5075873" y="2648903"/>
                        </a:cubicBezTo>
                        <a:cubicBezTo>
                          <a:pt x="5091113" y="2699385"/>
                          <a:pt x="5112068" y="2747963"/>
                          <a:pt x="5138738" y="2794635"/>
                        </a:cubicBezTo>
                        <a:cubicBezTo>
                          <a:pt x="5141595" y="2799398"/>
                          <a:pt x="5139690" y="2805113"/>
                          <a:pt x="5134928" y="2807970"/>
                        </a:cubicBezTo>
                        <a:cubicBezTo>
                          <a:pt x="5133975" y="2807018"/>
                          <a:pt x="5132070" y="2807970"/>
                          <a:pt x="5131118" y="2807970"/>
                        </a:cubicBezTo>
                        <a:close/>
                        <a:moveTo>
                          <a:pt x="1302068" y="2763203"/>
                        </a:moveTo>
                        <a:lnTo>
                          <a:pt x="1296353" y="2763203"/>
                        </a:lnTo>
                        <a:cubicBezTo>
                          <a:pt x="1290638" y="2763203"/>
                          <a:pt x="1286828" y="2759393"/>
                          <a:pt x="1286828" y="2753678"/>
                        </a:cubicBezTo>
                        <a:cubicBezTo>
                          <a:pt x="1286828" y="2747963"/>
                          <a:pt x="1290638" y="2744153"/>
                          <a:pt x="1296353" y="2744153"/>
                        </a:cubicBezTo>
                        <a:lnTo>
                          <a:pt x="1302068" y="2744153"/>
                        </a:lnTo>
                        <a:cubicBezTo>
                          <a:pt x="1353503" y="2744153"/>
                          <a:pt x="1404938" y="2739390"/>
                          <a:pt x="1454468" y="2728913"/>
                        </a:cubicBezTo>
                        <a:cubicBezTo>
                          <a:pt x="1459230" y="2727960"/>
                          <a:pt x="1464945" y="2730818"/>
                          <a:pt x="1465898" y="2736533"/>
                        </a:cubicBezTo>
                        <a:cubicBezTo>
                          <a:pt x="1466850" y="2741295"/>
                          <a:pt x="1463993" y="2747010"/>
                          <a:pt x="1458278" y="2747963"/>
                        </a:cubicBezTo>
                        <a:cubicBezTo>
                          <a:pt x="1407795" y="2758440"/>
                          <a:pt x="1354455" y="2763203"/>
                          <a:pt x="1302068" y="2763203"/>
                        </a:cubicBezTo>
                        <a:close/>
                        <a:moveTo>
                          <a:pt x="1135380" y="2763203"/>
                        </a:moveTo>
                        <a:lnTo>
                          <a:pt x="974408" y="2763203"/>
                        </a:lnTo>
                        <a:cubicBezTo>
                          <a:pt x="968693" y="2763203"/>
                          <a:pt x="964883" y="2759393"/>
                          <a:pt x="964883" y="2753678"/>
                        </a:cubicBezTo>
                        <a:cubicBezTo>
                          <a:pt x="964883" y="2747963"/>
                          <a:pt x="968693" y="2744153"/>
                          <a:pt x="974408" y="2744153"/>
                        </a:cubicBezTo>
                        <a:lnTo>
                          <a:pt x="1135380" y="2744153"/>
                        </a:lnTo>
                        <a:cubicBezTo>
                          <a:pt x="1141095" y="2744153"/>
                          <a:pt x="1144905" y="2747963"/>
                          <a:pt x="1144905" y="2753678"/>
                        </a:cubicBezTo>
                        <a:cubicBezTo>
                          <a:pt x="1144905" y="2759393"/>
                          <a:pt x="1141095" y="2763203"/>
                          <a:pt x="1135380" y="2763203"/>
                        </a:cubicBezTo>
                        <a:close/>
                        <a:moveTo>
                          <a:pt x="814388" y="2763203"/>
                        </a:moveTo>
                        <a:lnTo>
                          <a:pt x="653415" y="2763203"/>
                        </a:lnTo>
                        <a:cubicBezTo>
                          <a:pt x="647700" y="2763203"/>
                          <a:pt x="643890" y="2759393"/>
                          <a:pt x="643890" y="2753678"/>
                        </a:cubicBezTo>
                        <a:cubicBezTo>
                          <a:pt x="643890" y="2747963"/>
                          <a:pt x="647700" y="2744153"/>
                          <a:pt x="653415" y="2744153"/>
                        </a:cubicBezTo>
                        <a:lnTo>
                          <a:pt x="814388" y="2744153"/>
                        </a:lnTo>
                        <a:cubicBezTo>
                          <a:pt x="820103" y="2744153"/>
                          <a:pt x="823913" y="2747963"/>
                          <a:pt x="823913" y="2753678"/>
                        </a:cubicBezTo>
                        <a:cubicBezTo>
                          <a:pt x="823913" y="2759393"/>
                          <a:pt x="819150" y="2763203"/>
                          <a:pt x="814388" y="2763203"/>
                        </a:cubicBezTo>
                        <a:close/>
                        <a:moveTo>
                          <a:pt x="492443" y="2763203"/>
                        </a:moveTo>
                        <a:lnTo>
                          <a:pt x="331470" y="2763203"/>
                        </a:lnTo>
                        <a:cubicBezTo>
                          <a:pt x="325755" y="2763203"/>
                          <a:pt x="321945" y="2759393"/>
                          <a:pt x="321945" y="2753678"/>
                        </a:cubicBezTo>
                        <a:cubicBezTo>
                          <a:pt x="321945" y="2747963"/>
                          <a:pt x="325755" y="2744153"/>
                          <a:pt x="331470" y="2744153"/>
                        </a:cubicBezTo>
                        <a:lnTo>
                          <a:pt x="492443" y="2744153"/>
                        </a:lnTo>
                        <a:cubicBezTo>
                          <a:pt x="498157" y="2744153"/>
                          <a:pt x="501968" y="2747963"/>
                          <a:pt x="501968" y="2753678"/>
                        </a:cubicBezTo>
                        <a:cubicBezTo>
                          <a:pt x="501968" y="2759393"/>
                          <a:pt x="497205" y="2763203"/>
                          <a:pt x="492443" y="2763203"/>
                        </a:cubicBezTo>
                        <a:close/>
                        <a:moveTo>
                          <a:pt x="170498" y="2763203"/>
                        </a:moveTo>
                        <a:lnTo>
                          <a:pt x="9525" y="2763203"/>
                        </a:lnTo>
                        <a:cubicBezTo>
                          <a:pt x="3810" y="2763203"/>
                          <a:pt x="0" y="2759393"/>
                          <a:pt x="0" y="2753678"/>
                        </a:cubicBezTo>
                        <a:cubicBezTo>
                          <a:pt x="0" y="2747963"/>
                          <a:pt x="3810" y="2744153"/>
                          <a:pt x="9525" y="2744153"/>
                        </a:cubicBezTo>
                        <a:lnTo>
                          <a:pt x="170498" y="2744153"/>
                        </a:lnTo>
                        <a:cubicBezTo>
                          <a:pt x="176213" y="2744153"/>
                          <a:pt x="180023" y="2747963"/>
                          <a:pt x="180023" y="2753678"/>
                        </a:cubicBezTo>
                        <a:cubicBezTo>
                          <a:pt x="180023" y="2759393"/>
                          <a:pt x="175260" y="2763203"/>
                          <a:pt x="170498" y="2763203"/>
                        </a:cubicBezTo>
                        <a:close/>
                        <a:moveTo>
                          <a:pt x="1609725" y="2701290"/>
                        </a:moveTo>
                        <a:cubicBezTo>
                          <a:pt x="1605915" y="2701290"/>
                          <a:pt x="1602105" y="2699385"/>
                          <a:pt x="1601153" y="2695575"/>
                        </a:cubicBezTo>
                        <a:cubicBezTo>
                          <a:pt x="1599248" y="2690813"/>
                          <a:pt x="1601153" y="2685098"/>
                          <a:pt x="1605915" y="2683193"/>
                        </a:cubicBezTo>
                        <a:cubicBezTo>
                          <a:pt x="1654493" y="2662238"/>
                          <a:pt x="1701165" y="2636520"/>
                          <a:pt x="1744980" y="2606040"/>
                        </a:cubicBezTo>
                        <a:cubicBezTo>
                          <a:pt x="1749743" y="2603183"/>
                          <a:pt x="1755458" y="2604135"/>
                          <a:pt x="1758315" y="2607945"/>
                        </a:cubicBezTo>
                        <a:cubicBezTo>
                          <a:pt x="1761173" y="2612708"/>
                          <a:pt x="1760220" y="2618423"/>
                          <a:pt x="1756410" y="2621280"/>
                        </a:cubicBezTo>
                        <a:cubicBezTo>
                          <a:pt x="1711643" y="2652713"/>
                          <a:pt x="1664018" y="2678430"/>
                          <a:pt x="1614488" y="2700338"/>
                        </a:cubicBezTo>
                        <a:cubicBezTo>
                          <a:pt x="1612583" y="2700338"/>
                          <a:pt x="1611630" y="2701290"/>
                          <a:pt x="1609725" y="2701290"/>
                        </a:cubicBezTo>
                        <a:close/>
                        <a:moveTo>
                          <a:pt x="6455093" y="2550795"/>
                        </a:moveTo>
                        <a:cubicBezTo>
                          <a:pt x="6455093" y="2550795"/>
                          <a:pt x="6454140" y="2550795"/>
                          <a:pt x="6454140" y="2550795"/>
                        </a:cubicBezTo>
                        <a:cubicBezTo>
                          <a:pt x="6449378" y="2549843"/>
                          <a:pt x="6445568" y="2545080"/>
                          <a:pt x="6445568" y="2540318"/>
                        </a:cubicBezTo>
                        <a:cubicBezTo>
                          <a:pt x="6450330" y="2508885"/>
                          <a:pt x="6452235" y="2476500"/>
                          <a:pt x="6452235" y="2444115"/>
                        </a:cubicBezTo>
                        <a:lnTo>
                          <a:pt x="6452235" y="2381250"/>
                        </a:lnTo>
                        <a:cubicBezTo>
                          <a:pt x="6452235" y="2375535"/>
                          <a:pt x="6456045" y="2371725"/>
                          <a:pt x="6461760" y="2371725"/>
                        </a:cubicBezTo>
                        <a:cubicBezTo>
                          <a:pt x="6467475" y="2371725"/>
                          <a:pt x="6471285" y="2375535"/>
                          <a:pt x="6471285" y="2381250"/>
                        </a:cubicBezTo>
                        <a:lnTo>
                          <a:pt x="6471285" y="2444115"/>
                        </a:lnTo>
                        <a:cubicBezTo>
                          <a:pt x="6471285" y="2477453"/>
                          <a:pt x="6469380" y="2510790"/>
                          <a:pt x="6464618" y="2543175"/>
                        </a:cubicBezTo>
                        <a:cubicBezTo>
                          <a:pt x="6463665" y="2546985"/>
                          <a:pt x="6459855" y="2550795"/>
                          <a:pt x="6455093" y="2550795"/>
                        </a:cubicBezTo>
                        <a:close/>
                        <a:moveTo>
                          <a:pt x="1872615" y="2518410"/>
                        </a:moveTo>
                        <a:cubicBezTo>
                          <a:pt x="1870710" y="2518410"/>
                          <a:pt x="1867853" y="2517458"/>
                          <a:pt x="1865948" y="2515553"/>
                        </a:cubicBezTo>
                        <a:cubicBezTo>
                          <a:pt x="1862138" y="2511743"/>
                          <a:pt x="1862138" y="2506028"/>
                          <a:pt x="1865948" y="2502218"/>
                        </a:cubicBezTo>
                        <a:cubicBezTo>
                          <a:pt x="1902143" y="2464118"/>
                          <a:pt x="1935480" y="2421255"/>
                          <a:pt x="1963103" y="2376488"/>
                        </a:cubicBezTo>
                        <a:cubicBezTo>
                          <a:pt x="1965960" y="2371725"/>
                          <a:pt x="1971675" y="2370773"/>
                          <a:pt x="1976438" y="2373630"/>
                        </a:cubicBezTo>
                        <a:cubicBezTo>
                          <a:pt x="1981200" y="2376488"/>
                          <a:pt x="1982153" y="2382203"/>
                          <a:pt x="1979295" y="2386965"/>
                        </a:cubicBezTo>
                        <a:cubicBezTo>
                          <a:pt x="1950720" y="2432685"/>
                          <a:pt x="1917383" y="2476500"/>
                          <a:pt x="1880235" y="2515553"/>
                        </a:cubicBezTo>
                        <a:cubicBezTo>
                          <a:pt x="1877378" y="2517458"/>
                          <a:pt x="1874520" y="2518410"/>
                          <a:pt x="1872615" y="2518410"/>
                        </a:cubicBezTo>
                        <a:close/>
                        <a:moveTo>
                          <a:pt x="5037773" y="2502218"/>
                        </a:moveTo>
                        <a:cubicBezTo>
                          <a:pt x="5033010" y="2502218"/>
                          <a:pt x="5028248" y="2498408"/>
                          <a:pt x="5028248" y="2493645"/>
                        </a:cubicBezTo>
                        <a:cubicBezTo>
                          <a:pt x="5027295" y="2477453"/>
                          <a:pt x="5026343" y="2460308"/>
                          <a:pt x="5026343" y="2443163"/>
                        </a:cubicBezTo>
                        <a:lnTo>
                          <a:pt x="5026343" y="2331720"/>
                        </a:lnTo>
                        <a:cubicBezTo>
                          <a:pt x="5026343" y="2326005"/>
                          <a:pt x="5030153" y="2322195"/>
                          <a:pt x="5035868" y="2322195"/>
                        </a:cubicBezTo>
                        <a:cubicBezTo>
                          <a:pt x="5041583" y="2322195"/>
                          <a:pt x="5045393" y="2326005"/>
                          <a:pt x="5045393" y="2331720"/>
                        </a:cubicBezTo>
                        <a:lnTo>
                          <a:pt x="5045393" y="2443163"/>
                        </a:lnTo>
                        <a:cubicBezTo>
                          <a:pt x="5045393" y="2459355"/>
                          <a:pt x="5046345" y="2475548"/>
                          <a:pt x="5047298" y="2491740"/>
                        </a:cubicBezTo>
                        <a:cubicBezTo>
                          <a:pt x="5048250" y="2497455"/>
                          <a:pt x="5044440" y="2502218"/>
                          <a:pt x="5037773" y="2502218"/>
                        </a:cubicBezTo>
                        <a:cubicBezTo>
                          <a:pt x="5038725" y="2502218"/>
                          <a:pt x="5038725" y="2502218"/>
                          <a:pt x="5037773" y="2502218"/>
                        </a:cubicBezTo>
                        <a:close/>
                        <a:moveTo>
                          <a:pt x="2041208" y="2246948"/>
                        </a:moveTo>
                        <a:cubicBezTo>
                          <a:pt x="2040255" y="2246948"/>
                          <a:pt x="2039303" y="2246948"/>
                          <a:pt x="2038350" y="2245995"/>
                        </a:cubicBezTo>
                        <a:cubicBezTo>
                          <a:pt x="2033588" y="2244090"/>
                          <a:pt x="2030730" y="2238375"/>
                          <a:pt x="2032635" y="2233613"/>
                        </a:cubicBezTo>
                        <a:cubicBezTo>
                          <a:pt x="2050733" y="2184083"/>
                          <a:pt x="2064068" y="2132648"/>
                          <a:pt x="2071688" y="2080260"/>
                        </a:cubicBezTo>
                        <a:cubicBezTo>
                          <a:pt x="2072640" y="2075498"/>
                          <a:pt x="2077403" y="2071688"/>
                          <a:pt x="2082165" y="2072640"/>
                        </a:cubicBezTo>
                        <a:cubicBezTo>
                          <a:pt x="2086928" y="2073593"/>
                          <a:pt x="2090738" y="2078355"/>
                          <a:pt x="2089785" y="2083118"/>
                        </a:cubicBezTo>
                        <a:cubicBezTo>
                          <a:pt x="2082165" y="2136458"/>
                          <a:pt x="2068830" y="2189798"/>
                          <a:pt x="2049780" y="2240280"/>
                        </a:cubicBezTo>
                        <a:cubicBezTo>
                          <a:pt x="2048828" y="2245043"/>
                          <a:pt x="2045018" y="2246948"/>
                          <a:pt x="2041208" y="2246948"/>
                        </a:cubicBezTo>
                        <a:close/>
                        <a:moveTo>
                          <a:pt x="6461760" y="2229803"/>
                        </a:moveTo>
                        <a:cubicBezTo>
                          <a:pt x="6456045" y="2229803"/>
                          <a:pt x="6452235" y="2225993"/>
                          <a:pt x="6452235" y="2220278"/>
                        </a:cubicBezTo>
                        <a:lnTo>
                          <a:pt x="6452235" y="2059305"/>
                        </a:lnTo>
                        <a:cubicBezTo>
                          <a:pt x="6452235" y="2053590"/>
                          <a:pt x="6456045" y="2049780"/>
                          <a:pt x="6461760" y="2049780"/>
                        </a:cubicBezTo>
                        <a:cubicBezTo>
                          <a:pt x="6467475" y="2049780"/>
                          <a:pt x="6471285" y="2053590"/>
                          <a:pt x="6471285" y="2059305"/>
                        </a:cubicBezTo>
                        <a:lnTo>
                          <a:pt x="6471285" y="2220278"/>
                        </a:lnTo>
                        <a:cubicBezTo>
                          <a:pt x="6471285" y="2225040"/>
                          <a:pt x="6466523" y="2229803"/>
                          <a:pt x="6461760" y="2229803"/>
                        </a:cubicBezTo>
                        <a:close/>
                        <a:moveTo>
                          <a:pt x="5036820" y="2181225"/>
                        </a:moveTo>
                        <a:cubicBezTo>
                          <a:pt x="5031105" y="2181225"/>
                          <a:pt x="5027295" y="2177415"/>
                          <a:pt x="5027295" y="2171700"/>
                        </a:cubicBezTo>
                        <a:lnTo>
                          <a:pt x="5027295" y="2010728"/>
                        </a:lnTo>
                        <a:cubicBezTo>
                          <a:pt x="5027295" y="2005013"/>
                          <a:pt x="5031105" y="2001203"/>
                          <a:pt x="5036820" y="2001203"/>
                        </a:cubicBezTo>
                        <a:cubicBezTo>
                          <a:pt x="5042535" y="2001203"/>
                          <a:pt x="5046345" y="2005013"/>
                          <a:pt x="5046345" y="2010728"/>
                        </a:cubicBezTo>
                        <a:lnTo>
                          <a:pt x="5046345" y="2171700"/>
                        </a:lnTo>
                        <a:cubicBezTo>
                          <a:pt x="5046345" y="2176463"/>
                          <a:pt x="5041583" y="2181225"/>
                          <a:pt x="5036820" y="2181225"/>
                        </a:cubicBezTo>
                        <a:close/>
                        <a:moveTo>
                          <a:pt x="2090738" y="1930718"/>
                        </a:moveTo>
                        <a:cubicBezTo>
                          <a:pt x="2089785" y="1930718"/>
                          <a:pt x="2089785" y="1930718"/>
                          <a:pt x="2090738" y="1930718"/>
                        </a:cubicBezTo>
                        <a:cubicBezTo>
                          <a:pt x="2085023" y="1929765"/>
                          <a:pt x="2081213" y="1925955"/>
                          <a:pt x="2081213" y="1920240"/>
                        </a:cubicBezTo>
                        <a:cubicBezTo>
                          <a:pt x="2085975" y="1865948"/>
                          <a:pt x="2100263" y="1812608"/>
                          <a:pt x="2123123" y="1762125"/>
                        </a:cubicBezTo>
                        <a:cubicBezTo>
                          <a:pt x="2125028" y="1757363"/>
                          <a:pt x="2130743" y="1755458"/>
                          <a:pt x="2135505" y="1757363"/>
                        </a:cubicBezTo>
                        <a:cubicBezTo>
                          <a:pt x="2140268" y="1759268"/>
                          <a:pt x="2142173" y="1764983"/>
                          <a:pt x="2140268" y="1769745"/>
                        </a:cubicBezTo>
                        <a:cubicBezTo>
                          <a:pt x="2118360" y="1818323"/>
                          <a:pt x="2105025" y="1868805"/>
                          <a:pt x="2100263" y="1921193"/>
                        </a:cubicBezTo>
                        <a:cubicBezTo>
                          <a:pt x="2099310" y="1926908"/>
                          <a:pt x="2095500" y="1930718"/>
                          <a:pt x="2090738" y="1930718"/>
                        </a:cubicBezTo>
                        <a:close/>
                        <a:moveTo>
                          <a:pt x="6461760" y="1907858"/>
                        </a:moveTo>
                        <a:cubicBezTo>
                          <a:pt x="6456045" y="1907858"/>
                          <a:pt x="6452235" y="1904048"/>
                          <a:pt x="6452235" y="1898333"/>
                        </a:cubicBezTo>
                        <a:lnTo>
                          <a:pt x="6452235" y="1737360"/>
                        </a:lnTo>
                        <a:cubicBezTo>
                          <a:pt x="6452235" y="1731645"/>
                          <a:pt x="6456045" y="1727835"/>
                          <a:pt x="6461760" y="1727835"/>
                        </a:cubicBezTo>
                        <a:cubicBezTo>
                          <a:pt x="6467475" y="1727835"/>
                          <a:pt x="6471285" y="1731645"/>
                          <a:pt x="6471285" y="1737360"/>
                        </a:cubicBezTo>
                        <a:lnTo>
                          <a:pt x="6471285" y="1898333"/>
                        </a:lnTo>
                        <a:cubicBezTo>
                          <a:pt x="6471285" y="1903095"/>
                          <a:pt x="6466523" y="1907858"/>
                          <a:pt x="6461760" y="1907858"/>
                        </a:cubicBezTo>
                        <a:close/>
                        <a:moveTo>
                          <a:pt x="5036820" y="1859280"/>
                        </a:moveTo>
                        <a:cubicBezTo>
                          <a:pt x="5031105" y="1859280"/>
                          <a:pt x="5027295" y="1855470"/>
                          <a:pt x="5027295" y="1849755"/>
                        </a:cubicBezTo>
                        <a:lnTo>
                          <a:pt x="5027295" y="1688783"/>
                        </a:lnTo>
                        <a:cubicBezTo>
                          <a:pt x="5027295" y="1683068"/>
                          <a:pt x="5031105" y="1679258"/>
                          <a:pt x="5036820" y="1679258"/>
                        </a:cubicBezTo>
                        <a:cubicBezTo>
                          <a:pt x="5042535" y="1679258"/>
                          <a:pt x="5046345" y="1683068"/>
                          <a:pt x="5046345" y="1688783"/>
                        </a:cubicBezTo>
                        <a:lnTo>
                          <a:pt x="5046345" y="1849755"/>
                        </a:lnTo>
                        <a:cubicBezTo>
                          <a:pt x="5046345" y="1854518"/>
                          <a:pt x="5041583" y="1859280"/>
                          <a:pt x="5036820" y="1859280"/>
                        </a:cubicBezTo>
                        <a:close/>
                        <a:moveTo>
                          <a:pt x="2220278" y="1643063"/>
                        </a:moveTo>
                        <a:cubicBezTo>
                          <a:pt x="2218373" y="1643063"/>
                          <a:pt x="2215515" y="1642110"/>
                          <a:pt x="2213610" y="1640205"/>
                        </a:cubicBezTo>
                        <a:cubicBezTo>
                          <a:pt x="2209800" y="1636395"/>
                          <a:pt x="2209800" y="1630680"/>
                          <a:pt x="2212658" y="1626870"/>
                        </a:cubicBezTo>
                        <a:cubicBezTo>
                          <a:pt x="2249805" y="1586865"/>
                          <a:pt x="2293620" y="1552575"/>
                          <a:pt x="2341245" y="1526858"/>
                        </a:cubicBezTo>
                        <a:cubicBezTo>
                          <a:pt x="2346008" y="1524000"/>
                          <a:pt x="2351723" y="1525905"/>
                          <a:pt x="2354580" y="1530668"/>
                        </a:cubicBezTo>
                        <a:cubicBezTo>
                          <a:pt x="2357438" y="1535430"/>
                          <a:pt x="2355533" y="1541145"/>
                          <a:pt x="2350770" y="1544003"/>
                        </a:cubicBezTo>
                        <a:cubicBezTo>
                          <a:pt x="2304098" y="1568768"/>
                          <a:pt x="2262188" y="1601153"/>
                          <a:pt x="2226945" y="1640205"/>
                        </a:cubicBezTo>
                        <a:cubicBezTo>
                          <a:pt x="2225040" y="1642110"/>
                          <a:pt x="2222183" y="1643063"/>
                          <a:pt x="2220278" y="1643063"/>
                        </a:cubicBezTo>
                        <a:close/>
                        <a:moveTo>
                          <a:pt x="6472238" y="1586865"/>
                        </a:moveTo>
                        <a:cubicBezTo>
                          <a:pt x="6471285" y="1586865"/>
                          <a:pt x="6471285" y="1586865"/>
                          <a:pt x="6470333" y="1586865"/>
                        </a:cubicBezTo>
                        <a:cubicBezTo>
                          <a:pt x="6465570" y="1585913"/>
                          <a:pt x="6461760" y="1581150"/>
                          <a:pt x="6462713" y="1575435"/>
                        </a:cubicBezTo>
                        <a:cubicBezTo>
                          <a:pt x="6474143" y="1522095"/>
                          <a:pt x="6494145" y="1470660"/>
                          <a:pt x="6521768" y="1423035"/>
                        </a:cubicBezTo>
                        <a:cubicBezTo>
                          <a:pt x="6524625" y="1418273"/>
                          <a:pt x="6530340" y="1417320"/>
                          <a:pt x="6535103" y="1420178"/>
                        </a:cubicBezTo>
                        <a:cubicBezTo>
                          <a:pt x="6539865" y="1423035"/>
                          <a:pt x="6540818" y="1428750"/>
                          <a:pt x="6537960" y="1433513"/>
                        </a:cubicBezTo>
                        <a:cubicBezTo>
                          <a:pt x="6511290" y="1479233"/>
                          <a:pt x="6491288" y="1527810"/>
                          <a:pt x="6480810" y="1580198"/>
                        </a:cubicBezTo>
                        <a:cubicBezTo>
                          <a:pt x="6479858" y="1583055"/>
                          <a:pt x="6476048" y="1586865"/>
                          <a:pt x="6472238" y="1586865"/>
                        </a:cubicBezTo>
                        <a:close/>
                        <a:moveTo>
                          <a:pt x="5036820" y="1537335"/>
                        </a:moveTo>
                        <a:cubicBezTo>
                          <a:pt x="5031105" y="1537335"/>
                          <a:pt x="5027295" y="1533525"/>
                          <a:pt x="5027295" y="1527810"/>
                        </a:cubicBezTo>
                        <a:lnTo>
                          <a:pt x="5027295" y="1366838"/>
                        </a:lnTo>
                        <a:cubicBezTo>
                          <a:pt x="5027295" y="1361123"/>
                          <a:pt x="5031105" y="1357313"/>
                          <a:pt x="5036820" y="1357313"/>
                        </a:cubicBezTo>
                        <a:cubicBezTo>
                          <a:pt x="5042535" y="1357313"/>
                          <a:pt x="5046345" y="1361123"/>
                          <a:pt x="5046345" y="1366838"/>
                        </a:cubicBezTo>
                        <a:lnTo>
                          <a:pt x="5046345" y="1527810"/>
                        </a:lnTo>
                        <a:cubicBezTo>
                          <a:pt x="5046345" y="1532573"/>
                          <a:pt x="5041583" y="1537335"/>
                          <a:pt x="5036820" y="1537335"/>
                        </a:cubicBezTo>
                        <a:close/>
                        <a:moveTo>
                          <a:pt x="2497455" y="1492568"/>
                        </a:moveTo>
                        <a:cubicBezTo>
                          <a:pt x="2492693" y="1492568"/>
                          <a:pt x="2488883" y="1489710"/>
                          <a:pt x="2487930" y="1484948"/>
                        </a:cubicBezTo>
                        <a:cubicBezTo>
                          <a:pt x="2486978" y="1480185"/>
                          <a:pt x="2490788" y="1474470"/>
                          <a:pt x="2495550" y="1473518"/>
                        </a:cubicBezTo>
                        <a:cubicBezTo>
                          <a:pt x="2523173" y="1468755"/>
                          <a:pt x="2550795" y="1466850"/>
                          <a:pt x="2579370" y="1466850"/>
                        </a:cubicBezTo>
                        <a:lnTo>
                          <a:pt x="2657475" y="1466850"/>
                        </a:lnTo>
                        <a:cubicBezTo>
                          <a:pt x="2663190" y="1466850"/>
                          <a:pt x="2667000" y="1470660"/>
                          <a:pt x="2667000" y="1476375"/>
                        </a:cubicBezTo>
                        <a:cubicBezTo>
                          <a:pt x="2667000" y="1482090"/>
                          <a:pt x="2663190" y="1485900"/>
                          <a:pt x="2657475" y="1485900"/>
                        </a:cubicBezTo>
                        <a:lnTo>
                          <a:pt x="2579370" y="1485900"/>
                        </a:lnTo>
                        <a:cubicBezTo>
                          <a:pt x="2552700" y="1485900"/>
                          <a:pt x="2525078" y="1487805"/>
                          <a:pt x="2498408" y="1492568"/>
                        </a:cubicBezTo>
                        <a:cubicBezTo>
                          <a:pt x="2499360" y="1492568"/>
                          <a:pt x="2498408" y="1492568"/>
                          <a:pt x="2497455" y="1492568"/>
                        </a:cubicBezTo>
                        <a:close/>
                        <a:moveTo>
                          <a:pt x="2980373" y="1485900"/>
                        </a:moveTo>
                        <a:lnTo>
                          <a:pt x="2819400" y="1485900"/>
                        </a:lnTo>
                        <a:cubicBezTo>
                          <a:pt x="2813685" y="1485900"/>
                          <a:pt x="2809875" y="1482090"/>
                          <a:pt x="2809875" y="1476375"/>
                        </a:cubicBezTo>
                        <a:cubicBezTo>
                          <a:pt x="2809875" y="1470660"/>
                          <a:pt x="2813685" y="1466850"/>
                          <a:pt x="2819400" y="1466850"/>
                        </a:cubicBezTo>
                        <a:lnTo>
                          <a:pt x="2980373" y="1466850"/>
                        </a:lnTo>
                        <a:cubicBezTo>
                          <a:pt x="2986088" y="1466850"/>
                          <a:pt x="2989898" y="1470660"/>
                          <a:pt x="2989898" y="1476375"/>
                        </a:cubicBezTo>
                        <a:cubicBezTo>
                          <a:pt x="2989898" y="1482090"/>
                          <a:pt x="2985135" y="1485900"/>
                          <a:pt x="2980373" y="1485900"/>
                        </a:cubicBezTo>
                        <a:close/>
                        <a:moveTo>
                          <a:pt x="3140393" y="1475423"/>
                        </a:moveTo>
                        <a:cubicBezTo>
                          <a:pt x="3135630" y="1475423"/>
                          <a:pt x="3131820" y="1472565"/>
                          <a:pt x="3130868" y="1467803"/>
                        </a:cubicBezTo>
                        <a:cubicBezTo>
                          <a:pt x="3129915" y="1463040"/>
                          <a:pt x="3132773" y="1457325"/>
                          <a:pt x="3138488" y="1456373"/>
                        </a:cubicBezTo>
                        <a:cubicBezTo>
                          <a:pt x="3189923" y="1445895"/>
                          <a:pt x="3239453" y="1426845"/>
                          <a:pt x="3285173" y="1400175"/>
                        </a:cubicBezTo>
                        <a:cubicBezTo>
                          <a:pt x="3289935" y="1397318"/>
                          <a:pt x="3295650" y="1399223"/>
                          <a:pt x="3298508" y="1403985"/>
                        </a:cubicBezTo>
                        <a:cubicBezTo>
                          <a:pt x="3301365" y="1408748"/>
                          <a:pt x="3299460" y="1414463"/>
                          <a:pt x="3294698" y="1417320"/>
                        </a:cubicBezTo>
                        <a:cubicBezTo>
                          <a:pt x="3247073" y="1444943"/>
                          <a:pt x="3195638" y="1464945"/>
                          <a:pt x="3142298" y="1476375"/>
                        </a:cubicBezTo>
                        <a:cubicBezTo>
                          <a:pt x="3141345" y="1475423"/>
                          <a:pt x="3141345" y="1475423"/>
                          <a:pt x="3140393" y="1475423"/>
                        </a:cubicBezTo>
                        <a:close/>
                        <a:moveTo>
                          <a:pt x="3412808" y="1315403"/>
                        </a:moveTo>
                        <a:cubicBezTo>
                          <a:pt x="3410903" y="1315403"/>
                          <a:pt x="3408045" y="1314450"/>
                          <a:pt x="3406140" y="1313498"/>
                        </a:cubicBezTo>
                        <a:cubicBezTo>
                          <a:pt x="3402330" y="1309688"/>
                          <a:pt x="3401378" y="1303973"/>
                          <a:pt x="3405188" y="1300163"/>
                        </a:cubicBezTo>
                        <a:cubicBezTo>
                          <a:pt x="3439478" y="1260158"/>
                          <a:pt x="3467100" y="1215390"/>
                          <a:pt x="3487103" y="1165860"/>
                        </a:cubicBezTo>
                        <a:cubicBezTo>
                          <a:pt x="3489008" y="1161098"/>
                          <a:pt x="3494723" y="1158240"/>
                          <a:pt x="3499485" y="1160145"/>
                        </a:cubicBezTo>
                        <a:cubicBezTo>
                          <a:pt x="3504248" y="1162050"/>
                          <a:pt x="3507105" y="1167765"/>
                          <a:pt x="3505200" y="1172528"/>
                        </a:cubicBezTo>
                        <a:cubicBezTo>
                          <a:pt x="3484245" y="1223010"/>
                          <a:pt x="3455670" y="1269683"/>
                          <a:pt x="3420428" y="1311593"/>
                        </a:cubicBezTo>
                        <a:cubicBezTo>
                          <a:pt x="3418523" y="1314450"/>
                          <a:pt x="3415665" y="1315403"/>
                          <a:pt x="3412808" y="1315403"/>
                        </a:cubicBezTo>
                        <a:close/>
                        <a:moveTo>
                          <a:pt x="6633210" y="1314450"/>
                        </a:moveTo>
                        <a:cubicBezTo>
                          <a:pt x="6630353" y="1314450"/>
                          <a:pt x="6627495" y="1313498"/>
                          <a:pt x="6625590" y="1311593"/>
                        </a:cubicBezTo>
                        <a:cubicBezTo>
                          <a:pt x="6621780" y="1307783"/>
                          <a:pt x="6622733" y="1301115"/>
                          <a:pt x="6626543" y="1298258"/>
                        </a:cubicBezTo>
                        <a:cubicBezTo>
                          <a:pt x="6668453" y="1262063"/>
                          <a:pt x="6715125" y="1233488"/>
                          <a:pt x="6765608" y="1213485"/>
                        </a:cubicBezTo>
                        <a:cubicBezTo>
                          <a:pt x="6770370" y="1211580"/>
                          <a:pt x="6776085" y="1213485"/>
                          <a:pt x="6777990" y="1219200"/>
                        </a:cubicBezTo>
                        <a:cubicBezTo>
                          <a:pt x="6779895" y="1223963"/>
                          <a:pt x="6777990" y="1229678"/>
                          <a:pt x="6772275" y="1231583"/>
                        </a:cubicBezTo>
                        <a:cubicBezTo>
                          <a:pt x="6723698" y="1251585"/>
                          <a:pt x="6677978" y="1278255"/>
                          <a:pt x="6637973" y="1313498"/>
                        </a:cubicBezTo>
                        <a:cubicBezTo>
                          <a:pt x="6637973" y="1314450"/>
                          <a:pt x="6635115" y="1314450"/>
                          <a:pt x="6633210" y="1314450"/>
                        </a:cubicBezTo>
                        <a:close/>
                        <a:moveTo>
                          <a:pt x="5036820" y="1215390"/>
                        </a:moveTo>
                        <a:cubicBezTo>
                          <a:pt x="5031105" y="1215390"/>
                          <a:pt x="5027295" y="1211580"/>
                          <a:pt x="5027295" y="1205865"/>
                        </a:cubicBezTo>
                        <a:lnTo>
                          <a:pt x="5027295" y="1044893"/>
                        </a:lnTo>
                        <a:cubicBezTo>
                          <a:pt x="5027295" y="1039178"/>
                          <a:pt x="5031105" y="1035368"/>
                          <a:pt x="5036820" y="1035368"/>
                        </a:cubicBezTo>
                        <a:cubicBezTo>
                          <a:pt x="5042535" y="1035368"/>
                          <a:pt x="5046345" y="1039178"/>
                          <a:pt x="5046345" y="1044893"/>
                        </a:cubicBezTo>
                        <a:lnTo>
                          <a:pt x="5046345" y="1205865"/>
                        </a:lnTo>
                        <a:cubicBezTo>
                          <a:pt x="5046345" y="1211580"/>
                          <a:pt x="5041583" y="1215390"/>
                          <a:pt x="5036820" y="1215390"/>
                        </a:cubicBezTo>
                        <a:close/>
                        <a:moveTo>
                          <a:pt x="6926580" y="1197293"/>
                        </a:moveTo>
                        <a:cubicBezTo>
                          <a:pt x="6921818" y="1197293"/>
                          <a:pt x="6917055" y="1193483"/>
                          <a:pt x="6917055" y="1188720"/>
                        </a:cubicBezTo>
                        <a:cubicBezTo>
                          <a:pt x="6917055" y="1183005"/>
                          <a:pt x="6920865" y="1179195"/>
                          <a:pt x="6925628" y="1178243"/>
                        </a:cubicBezTo>
                        <a:cubicBezTo>
                          <a:pt x="6934200" y="1177290"/>
                          <a:pt x="6943725" y="1177290"/>
                          <a:pt x="6953250" y="1177290"/>
                        </a:cubicBezTo>
                        <a:lnTo>
                          <a:pt x="7087553" y="1177290"/>
                        </a:lnTo>
                        <a:cubicBezTo>
                          <a:pt x="7093268" y="1177290"/>
                          <a:pt x="7097078" y="1181100"/>
                          <a:pt x="7097078" y="1186815"/>
                        </a:cubicBezTo>
                        <a:cubicBezTo>
                          <a:pt x="7097078" y="1192530"/>
                          <a:pt x="7093268" y="1196340"/>
                          <a:pt x="7087553" y="1196340"/>
                        </a:cubicBezTo>
                        <a:lnTo>
                          <a:pt x="6953250" y="1196340"/>
                        </a:lnTo>
                        <a:cubicBezTo>
                          <a:pt x="6944678" y="1196340"/>
                          <a:pt x="6935153" y="1196340"/>
                          <a:pt x="6926580" y="1197293"/>
                        </a:cubicBezTo>
                        <a:cubicBezTo>
                          <a:pt x="6926580" y="1197293"/>
                          <a:pt x="6926580" y="1197293"/>
                          <a:pt x="6926580" y="1197293"/>
                        </a:cubicBezTo>
                        <a:close/>
                        <a:moveTo>
                          <a:pt x="8052435" y="1196340"/>
                        </a:moveTo>
                        <a:lnTo>
                          <a:pt x="7891463" y="1196340"/>
                        </a:lnTo>
                        <a:cubicBezTo>
                          <a:pt x="7885748" y="1196340"/>
                          <a:pt x="7881938" y="1192530"/>
                          <a:pt x="7881938" y="1186815"/>
                        </a:cubicBezTo>
                        <a:cubicBezTo>
                          <a:pt x="7881938" y="1181100"/>
                          <a:pt x="7885748" y="1177290"/>
                          <a:pt x="7891463" y="1177290"/>
                        </a:cubicBezTo>
                        <a:lnTo>
                          <a:pt x="8052435" y="1177290"/>
                        </a:lnTo>
                        <a:cubicBezTo>
                          <a:pt x="8058150" y="1177290"/>
                          <a:pt x="8061960" y="1181100"/>
                          <a:pt x="8061960" y="1186815"/>
                        </a:cubicBezTo>
                        <a:cubicBezTo>
                          <a:pt x="8061960" y="1192530"/>
                          <a:pt x="8058150" y="1196340"/>
                          <a:pt x="8052435" y="1196340"/>
                        </a:cubicBezTo>
                        <a:close/>
                        <a:moveTo>
                          <a:pt x="7731443" y="1196340"/>
                        </a:moveTo>
                        <a:lnTo>
                          <a:pt x="7570470" y="1196340"/>
                        </a:lnTo>
                        <a:cubicBezTo>
                          <a:pt x="7564755" y="1196340"/>
                          <a:pt x="7560945" y="1192530"/>
                          <a:pt x="7560945" y="1186815"/>
                        </a:cubicBezTo>
                        <a:cubicBezTo>
                          <a:pt x="7560945" y="1181100"/>
                          <a:pt x="7564755" y="1177290"/>
                          <a:pt x="7570470" y="1177290"/>
                        </a:cubicBezTo>
                        <a:lnTo>
                          <a:pt x="7731443" y="1177290"/>
                        </a:lnTo>
                        <a:cubicBezTo>
                          <a:pt x="7737158" y="1177290"/>
                          <a:pt x="7740968" y="1181100"/>
                          <a:pt x="7740968" y="1186815"/>
                        </a:cubicBezTo>
                        <a:cubicBezTo>
                          <a:pt x="7740968" y="1192530"/>
                          <a:pt x="7736205" y="1196340"/>
                          <a:pt x="7731443" y="1196340"/>
                        </a:cubicBezTo>
                        <a:close/>
                        <a:moveTo>
                          <a:pt x="7409498" y="1196340"/>
                        </a:moveTo>
                        <a:lnTo>
                          <a:pt x="7248525" y="1196340"/>
                        </a:lnTo>
                        <a:cubicBezTo>
                          <a:pt x="7242810" y="1196340"/>
                          <a:pt x="7239000" y="1192530"/>
                          <a:pt x="7239000" y="1186815"/>
                        </a:cubicBezTo>
                        <a:cubicBezTo>
                          <a:pt x="7239000" y="1181100"/>
                          <a:pt x="7242810" y="1177290"/>
                          <a:pt x="7248525" y="1177290"/>
                        </a:cubicBezTo>
                        <a:lnTo>
                          <a:pt x="7409498" y="1177290"/>
                        </a:lnTo>
                        <a:cubicBezTo>
                          <a:pt x="7415213" y="1177290"/>
                          <a:pt x="7419023" y="1181100"/>
                          <a:pt x="7419023" y="1186815"/>
                        </a:cubicBezTo>
                        <a:cubicBezTo>
                          <a:pt x="7419023" y="1192530"/>
                          <a:pt x="7414260" y="1196340"/>
                          <a:pt x="7409498" y="1196340"/>
                        </a:cubicBezTo>
                        <a:close/>
                        <a:moveTo>
                          <a:pt x="3530918" y="1022033"/>
                        </a:moveTo>
                        <a:cubicBezTo>
                          <a:pt x="3530918" y="1022033"/>
                          <a:pt x="3530918" y="1022033"/>
                          <a:pt x="3530918" y="1022033"/>
                        </a:cubicBezTo>
                        <a:cubicBezTo>
                          <a:pt x="3525203" y="1022033"/>
                          <a:pt x="3521393" y="1017270"/>
                          <a:pt x="3521393" y="1011555"/>
                        </a:cubicBezTo>
                        <a:cubicBezTo>
                          <a:pt x="3522345" y="1002030"/>
                          <a:pt x="3522345" y="993458"/>
                          <a:pt x="3522345" y="983933"/>
                        </a:cubicBezTo>
                        <a:lnTo>
                          <a:pt x="3522345" y="851535"/>
                        </a:lnTo>
                        <a:cubicBezTo>
                          <a:pt x="3522345" y="845820"/>
                          <a:pt x="3526155" y="842010"/>
                          <a:pt x="3531870" y="842010"/>
                        </a:cubicBezTo>
                        <a:cubicBezTo>
                          <a:pt x="3537585" y="842010"/>
                          <a:pt x="3541395" y="845820"/>
                          <a:pt x="3541395" y="851535"/>
                        </a:cubicBezTo>
                        <a:lnTo>
                          <a:pt x="3541395" y="983933"/>
                        </a:lnTo>
                        <a:cubicBezTo>
                          <a:pt x="3541395" y="993458"/>
                          <a:pt x="3541395" y="1002983"/>
                          <a:pt x="3540443" y="1012508"/>
                        </a:cubicBezTo>
                        <a:cubicBezTo>
                          <a:pt x="3540443" y="1018223"/>
                          <a:pt x="3536633" y="1022033"/>
                          <a:pt x="3530918" y="1022033"/>
                        </a:cubicBezTo>
                        <a:close/>
                        <a:moveTo>
                          <a:pt x="5036820" y="893445"/>
                        </a:moveTo>
                        <a:cubicBezTo>
                          <a:pt x="5031105" y="893445"/>
                          <a:pt x="5027295" y="889635"/>
                          <a:pt x="5027295" y="883920"/>
                        </a:cubicBezTo>
                        <a:lnTo>
                          <a:pt x="5027295" y="762953"/>
                        </a:lnTo>
                        <a:cubicBezTo>
                          <a:pt x="5027295" y="749618"/>
                          <a:pt x="5027295" y="737235"/>
                          <a:pt x="5026343" y="723900"/>
                        </a:cubicBezTo>
                        <a:cubicBezTo>
                          <a:pt x="5026343" y="718185"/>
                          <a:pt x="5030153" y="714375"/>
                          <a:pt x="5034915" y="713423"/>
                        </a:cubicBezTo>
                        <a:cubicBezTo>
                          <a:pt x="5039678" y="713423"/>
                          <a:pt x="5044440" y="717233"/>
                          <a:pt x="5045393" y="721995"/>
                        </a:cubicBezTo>
                        <a:cubicBezTo>
                          <a:pt x="5046345" y="735330"/>
                          <a:pt x="5046345" y="748665"/>
                          <a:pt x="5046345" y="762000"/>
                        </a:cubicBezTo>
                        <a:lnTo>
                          <a:pt x="5046345" y="882968"/>
                        </a:lnTo>
                        <a:cubicBezTo>
                          <a:pt x="5046345" y="889635"/>
                          <a:pt x="5041583" y="893445"/>
                          <a:pt x="5036820" y="893445"/>
                        </a:cubicBezTo>
                        <a:close/>
                        <a:moveTo>
                          <a:pt x="3535680" y="701040"/>
                        </a:moveTo>
                        <a:cubicBezTo>
                          <a:pt x="3534728" y="701040"/>
                          <a:pt x="3534728" y="701040"/>
                          <a:pt x="3535680" y="701040"/>
                        </a:cubicBezTo>
                        <a:cubicBezTo>
                          <a:pt x="3529965" y="700088"/>
                          <a:pt x="3526155" y="696278"/>
                          <a:pt x="3526155" y="690563"/>
                        </a:cubicBezTo>
                        <a:cubicBezTo>
                          <a:pt x="3530918" y="636270"/>
                          <a:pt x="3542348" y="582930"/>
                          <a:pt x="3558540" y="531495"/>
                        </a:cubicBezTo>
                        <a:cubicBezTo>
                          <a:pt x="3560445" y="526733"/>
                          <a:pt x="3565208" y="523875"/>
                          <a:pt x="3570923" y="525780"/>
                        </a:cubicBezTo>
                        <a:cubicBezTo>
                          <a:pt x="3575685" y="527685"/>
                          <a:pt x="3578543" y="532448"/>
                          <a:pt x="3576638" y="538163"/>
                        </a:cubicBezTo>
                        <a:cubicBezTo>
                          <a:pt x="3560445" y="588645"/>
                          <a:pt x="3549968" y="641033"/>
                          <a:pt x="3545205" y="693420"/>
                        </a:cubicBezTo>
                        <a:cubicBezTo>
                          <a:pt x="3544253" y="697230"/>
                          <a:pt x="3540443" y="701040"/>
                          <a:pt x="3535680" y="701040"/>
                        </a:cubicBezTo>
                        <a:close/>
                        <a:moveTo>
                          <a:pt x="5010150" y="574358"/>
                        </a:moveTo>
                        <a:cubicBezTo>
                          <a:pt x="5006340" y="574358"/>
                          <a:pt x="5002530" y="571500"/>
                          <a:pt x="5000625" y="567690"/>
                        </a:cubicBezTo>
                        <a:cubicBezTo>
                          <a:pt x="4986338" y="516255"/>
                          <a:pt x="4967288" y="466725"/>
                          <a:pt x="4942523" y="420053"/>
                        </a:cubicBezTo>
                        <a:cubicBezTo>
                          <a:pt x="4939665" y="415290"/>
                          <a:pt x="4941570" y="409575"/>
                          <a:pt x="4946333" y="407670"/>
                        </a:cubicBezTo>
                        <a:cubicBezTo>
                          <a:pt x="4951095" y="404813"/>
                          <a:pt x="4956810" y="406718"/>
                          <a:pt x="4958715" y="411480"/>
                        </a:cubicBezTo>
                        <a:cubicBezTo>
                          <a:pt x="4983480" y="460057"/>
                          <a:pt x="5003483" y="510540"/>
                          <a:pt x="5017770" y="562928"/>
                        </a:cubicBezTo>
                        <a:cubicBezTo>
                          <a:pt x="5018723" y="567690"/>
                          <a:pt x="5015865" y="573405"/>
                          <a:pt x="5011103" y="574358"/>
                        </a:cubicBezTo>
                        <a:cubicBezTo>
                          <a:pt x="5012055" y="574358"/>
                          <a:pt x="5011103" y="574358"/>
                          <a:pt x="5010150" y="574358"/>
                        </a:cubicBezTo>
                        <a:close/>
                        <a:moveTo>
                          <a:pt x="3632835" y="396240"/>
                        </a:moveTo>
                        <a:cubicBezTo>
                          <a:pt x="3630930" y="396240"/>
                          <a:pt x="3629978" y="396240"/>
                          <a:pt x="3628073" y="395288"/>
                        </a:cubicBezTo>
                        <a:cubicBezTo>
                          <a:pt x="3623310" y="392430"/>
                          <a:pt x="3622358" y="386715"/>
                          <a:pt x="3624263" y="381953"/>
                        </a:cubicBezTo>
                        <a:cubicBezTo>
                          <a:pt x="3650933" y="335280"/>
                          <a:pt x="3683318" y="290513"/>
                          <a:pt x="3720465" y="250508"/>
                        </a:cubicBezTo>
                        <a:cubicBezTo>
                          <a:pt x="3724275" y="246698"/>
                          <a:pt x="3729990" y="246698"/>
                          <a:pt x="3733800" y="249555"/>
                        </a:cubicBezTo>
                        <a:cubicBezTo>
                          <a:pt x="3737610" y="253365"/>
                          <a:pt x="3737610" y="259080"/>
                          <a:pt x="3734753" y="262890"/>
                        </a:cubicBezTo>
                        <a:cubicBezTo>
                          <a:pt x="3699510" y="301943"/>
                          <a:pt x="3668078" y="344805"/>
                          <a:pt x="3641408" y="390525"/>
                        </a:cubicBezTo>
                        <a:cubicBezTo>
                          <a:pt x="3638550" y="394335"/>
                          <a:pt x="3635693" y="396240"/>
                          <a:pt x="3632835" y="396240"/>
                        </a:cubicBezTo>
                        <a:close/>
                        <a:moveTo>
                          <a:pt x="4862513" y="291465"/>
                        </a:moveTo>
                        <a:cubicBezTo>
                          <a:pt x="4859655" y="291465"/>
                          <a:pt x="4856798" y="290513"/>
                          <a:pt x="4854893" y="287655"/>
                        </a:cubicBezTo>
                        <a:cubicBezTo>
                          <a:pt x="4820603" y="246698"/>
                          <a:pt x="4782503" y="209550"/>
                          <a:pt x="4740593" y="177165"/>
                        </a:cubicBezTo>
                        <a:cubicBezTo>
                          <a:pt x="4736783" y="174308"/>
                          <a:pt x="4735830" y="167640"/>
                          <a:pt x="4738688" y="163830"/>
                        </a:cubicBezTo>
                        <a:cubicBezTo>
                          <a:pt x="4741545" y="160020"/>
                          <a:pt x="4748213" y="159067"/>
                          <a:pt x="4752023" y="161925"/>
                        </a:cubicBezTo>
                        <a:cubicBezTo>
                          <a:pt x="4794885" y="195263"/>
                          <a:pt x="4833938" y="233363"/>
                          <a:pt x="4869180" y="275273"/>
                        </a:cubicBezTo>
                        <a:cubicBezTo>
                          <a:pt x="4872990" y="279083"/>
                          <a:pt x="4872038" y="285750"/>
                          <a:pt x="4868228" y="288608"/>
                        </a:cubicBezTo>
                        <a:cubicBezTo>
                          <a:pt x="4866323" y="290513"/>
                          <a:pt x="4864418" y="291465"/>
                          <a:pt x="4862513" y="291465"/>
                        </a:cubicBezTo>
                        <a:close/>
                        <a:moveTo>
                          <a:pt x="3847148" y="160020"/>
                        </a:moveTo>
                        <a:cubicBezTo>
                          <a:pt x="3844290" y="160020"/>
                          <a:pt x="3841433" y="159067"/>
                          <a:pt x="3839528" y="156210"/>
                        </a:cubicBezTo>
                        <a:cubicBezTo>
                          <a:pt x="3836670" y="152400"/>
                          <a:pt x="3837623" y="145733"/>
                          <a:pt x="3841433" y="142875"/>
                        </a:cubicBezTo>
                        <a:cubicBezTo>
                          <a:pt x="3885248" y="111442"/>
                          <a:pt x="3932873" y="84773"/>
                          <a:pt x="3983355" y="62865"/>
                        </a:cubicBezTo>
                        <a:cubicBezTo>
                          <a:pt x="3988118" y="60960"/>
                          <a:pt x="3993833" y="62865"/>
                          <a:pt x="3995738" y="67628"/>
                        </a:cubicBezTo>
                        <a:cubicBezTo>
                          <a:pt x="3997643" y="72390"/>
                          <a:pt x="3995738" y="78105"/>
                          <a:pt x="3990975" y="80010"/>
                        </a:cubicBezTo>
                        <a:cubicBezTo>
                          <a:pt x="3942398" y="100965"/>
                          <a:pt x="3895725" y="126683"/>
                          <a:pt x="3852863" y="158115"/>
                        </a:cubicBezTo>
                        <a:cubicBezTo>
                          <a:pt x="3850958" y="159067"/>
                          <a:pt x="3849053" y="160020"/>
                          <a:pt x="3847148" y="160020"/>
                        </a:cubicBezTo>
                        <a:close/>
                        <a:moveTo>
                          <a:pt x="4611053" y="94298"/>
                        </a:moveTo>
                        <a:cubicBezTo>
                          <a:pt x="4610100" y="94298"/>
                          <a:pt x="4608195" y="94298"/>
                          <a:pt x="4607243" y="93345"/>
                        </a:cubicBezTo>
                        <a:cubicBezTo>
                          <a:pt x="4559618" y="70485"/>
                          <a:pt x="4509135" y="52388"/>
                          <a:pt x="4457700" y="40005"/>
                        </a:cubicBezTo>
                        <a:cubicBezTo>
                          <a:pt x="4452938" y="39053"/>
                          <a:pt x="4449128" y="33338"/>
                          <a:pt x="4451033" y="28575"/>
                        </a:cubicBezTo>
                        <a:cubicBezTo>
                          <a:pt x="4452938" y="23813"/>
                          <a:pt x="4457700" y="20003"/>
                          <a:pt x="4462463" y="21908"/>
                        </a:cubicBezTo>
                        <a:cubicBezTo>
                          <a:pt x="4514850" y="34290"/>
                          <a:pt x="4566285" y="52388"/>
                          <a:pt x="4615815" y="76200"/>
                        </a:cubicBezTo>
                        <a:cubicBezTo>
                          <a:pt x="4620578" y="78105"/>
                          <a:pt x="4622483" y="83820"/>
                          <a:pt x="4620578" y="88583"/>
                        </a:cubicBezTo>
                        <a:cubicBezTo>
                          <a:pt x="4617720" y="92393"/>
                          <a:pt x="4614863" y="94298"/>
                          <a:pt x="4611053" y="94298"/>
                        </a:cubicBezTo>
                        <a:close/>
                        <a:moveTo>
                          <a:pt x="4140518" y="33338"/>
                        </a:moveTo>
                        <a:cubicBezTo>
                          <a:pt x="4135755" y="33338"/>
                          <a:pt x="4131945" y="30480"/>
                          <a:pt x="4130993" y="25718"/>
                        </a:cubicBezTo>
                        <a:cubicBezTo>
                          <a:pt x="4130040" y="20955"/>
                          <a:pt x="4132898" y="15240"/>
                          <a:pt x="4138613" y="14288"/>
                        </a:cubicBezTo>
                        <a:cubicBezTo>
                          <a:pt x="4186238" y="4763"/>
                          <a:pt x="4234815" y="0"/>
                          <a:pt x="4284345" y="0"/>
                        </a:cubicBezTo>
                        <a:cubicBezTo>
                          <a:pt x="4290060" y="0"/>
                          <a:pt x="4294823" y="0"/>
                          <a:pt x="4300538" y="0"/>
                        </a:cubicBezTo>
                        <a:cubicBezTo>
                          <a:pt x="4306253" y="0"/>
                          <a:pt x="4310063" y="4763"/>
                          <a:pt x="4310063" y="9525"/>
                        </a:cubicBezTo>
                        <a:cubicBezTo>
                          <a:pt x="4310063" y="15240"/>
                          <a:pt x="4305300" y="19050"/>
                          <a:pt x="4300538" y="19050"/>
                        </a:cubicBezTo>
                        <a:cubicBezTo>
                          <a:pt x="4294823" y="19050"/>
                          <a:pt x="4290060" y="19050"/>
                          <a:pt x="4284345" y="19050"/>
                        </a:cubicBezTo>
                        <a:cubicBezTo>
                          <a:pt x="4284345" y="19050"/>
                          <a:pt x="4284345" y="19050"/>
                          <a:pt x="4284345" y="19050"/>
                        </a:cubicBezTo>
                        <a:cubicBezTo>
                          <a:pt x="4236720" y="19050"/>
                          <a:pt x="4189095" y="23813"/>
                          <a:pt x="4142423" y="32385"/>
                        </a:cubicBezTo>
                        <a:cubicBezTo>
                          <a:pt x="4141470" y="33338"/>
                          <a:pt x="4140518" y="33338"/>
                          <a:pt x="4140518" y="3333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063" name="Google Shape;1063;p82"/>
                  <p:cNvSpPr/>
                  <p:nvPr/>
                </p:nvSpPr>
                <p:spPr>
                  <a:xfrm>
                    <a:off x="10268902" y="3024187"/>
                    <a:ext cx="100012" cy="19050"/>
                  </a:xfrm>
                  <a:custGeom>
                    <a:avLst/>
                    <a:gdLst/>
                    <a:ahLst/>
                    <a:cxnLst/>
                    <a:rect l="l" t="t" r="r" b="b"/>
                    <a:pathLst>
                      <a:path w="100012" h="19050" extrusionOk="0">
                        <a:moveTo>
                          <a:pt x="90488" y="19050"/>
                        </a:moveTo>
                        <a:lnTo>
                          <a:pt x="9525" y="19050"/>
                        </a:lnTo>
                        <a:cubicBezTo>
                          <a:pt x="3810" y="19050"/>
                          <a:pt x="0" y="15240"/>
                          <a:pt x="0" y="9525"/>
                        </a:cubicBezTo>
                        <a:cubicBezTo>
                          <a:pt x="0" y="3810"/>
                          <a:pt x="3810" y="0"/>
                          <a:pt x="9525" y="0"/>
                        </a:cubicBezTo>
                        <a:lnTo>
                          <a:pt x="90488" y="0"/>
                        </a:lnTo>
                        <a:cubicBezTo>
                          <a:pt x="96203" y="0"/>
                          <a:pt x="100013" y="3810"/>
                          <a:pt x="100013" y="9525"/>
                        </a:cubicBezTo>
                        <a:cubicBezTo>
                          <a:pt x="100013" y="15240"/>
                          <a:pt x="96203" y="19050"/>
                          <a:pt x="90488" y="1905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grpSp>
          <p:grpSp>
            <p:nvGrpSpPr>
              <p:cNvPr id="1064" name="Google Shape;1064;p82"/>
              <p:cNvGrpSpPr/>
              <p:nvPr/>
            </p:nvGrpSpPr>
            <p:grpSpPr>
              <a:xfrm>
                <a:off x="9894086" y="3232323"/>
                <a:ext cx="914400" cy="914400"/>
                <a:chOff x="9894086" y="3306803"/>
                <a:chExt cx="914400" cy="914400"/>
              </a:xfrm>
            </p:grpSpPr>
            <p:sp>
              <p:nvSpPr>
                <p:cNvPr id="1065" name="Google Shape;1065;p82"/>
                <p:cNvSpPr/>
                <p:nvPr/>
              </p:nvSpPr>
              <p:spPr>
                <a:xfrm>
                  <a:off x="9894086" y="3306803"/>
                  <a:ext cx="914400" cy="914400"/>
                </a:xfrm>
                <a:prstGeom prst="ellipse">
                  <a:avLst/>
                </a:prstGeom>
                <a:solidFill>
                  <a:schemeClr val="lt1"/>
                </a:solidFill>
                <a:ln w="571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066" name="Google Shape;1066;p82"/>
                <p:cNvPicPr preferRelativeResize="0"/>
                <p:nvPr/>
              </p:nvPicPr>
              <p:blipFill rotWithShape="1">
                <a:blip r:embed="rId3">
                  <a:alphaModFix/>
                </a:blip>
                <a:srcRect/>
                <a:stretch/>
              </p:blipFill>
              <p:spPr>
                <a:xfrm>
                  <a:off x="10076966" y="3489683"/>
                  <a:ext cx="548639" cy="548639"/>
                </a:xfrm>
                <a:prstGeom prst="rect">
                  <a:avLst/>
                </a:prstGeom>
                <a:noFill/>
                <a:ln>
                  <a:noFill/>
                </a:ln>
              </p:spPr>
            </p:pic>
          </p:grpSp>
          <p:grpSp>
            <p:nvGrpSpPr>
              <p:cNvPr id="1067" name="Google Shape;1067;p82"/>
              <p:cNvGrpSpPr/>
              <p:nvPr/>
            </p:nvGrpSpPr>
            <p:grpSpPr>
              <a:xfrm>
                <a:off x="4620965" y="3232323"/>
                <a:ext cx="914400" cy="914400"/>
                <a:chOff x="4620965" y="3306803"/>
                <a:chExt cx="914400" cy="914400"/>
              </a:xfrm>
            </p:grpSpPr>
            <p:sp>
              <p:nvSpPr>
                <p:cNvPr id="1068" name="Google Shape;1068;p82"/>
                <p:cNvSpPr/>
                <p:nvPr/>
              </p:nvSpPr>
              <p:spPr>
                <a:xfrm>
                  <a:off x="4620965" y="3306803"/>
                  <a:ext cx="914400" cy="914400"/>
                </a:xfrm>
                <a:prstGeom prst="ellipse">
                  <a:avLst/>
                </a:prstGeom>
                <a:solidFill>
                  <a:schemeClr val="lt1"/>
                </a:solidFill>
                <a:ln w="571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069" name="Google Shape;1069;p82"/>
                <p:cNvPicPr preferRelativeResize="0"/>
                <p:nvPr/>
              </p:nvPicPr>
              <p:blipFill rotWithShape="1">
                <a:blip r:embed="rId4">
                  <a:alphaModFix/>
                </a:blip>
                <a:srcRect/>
                <a:stretch/>
              </p:blipFill>
              <p:spPr>
                <a:xfrm>
                  <a:off x="4803845" y="3489683"/>
                  <a:ext cx="548640" cy="548640"/>
                </a:xfrm>
                <a:prstGeom prst="rect">
                  <a:avLst/>
                </a:prstGeom>
                <a:noFill/>
                <a:ln>
                  <a:noFill/>
                </a:ln>
              </p:spPr>
            </p:pic>
          </p:grpSp>
        </p:grpSp>
        <p:sp>
          <p:nvSpPr>
            <p:cNvPr id="1047" name="Google Shape;1047;p82">
              <a:hlinkClick r:id="rId5" action="ppaction://hlinksldjump"/>
            </p:cNvPr>
            <p:cNvSpPr txBox="1"/>
            <p:nvPr/>
          </p:nvSpPr>
          <p:spPr>
            <a:xfrm>
              <a:off x="703589" y="1449082"/>
              <a:ext cx="25656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2"/>
                  </a:solidFill>
                  <a:latin typeface="Gill Sans"/>
                  <a:ea typeface="Gill Sans"/>
                  <a:cs typeface="Gill Sans"/>
                  <a:sym typeface="Gill Sans"/>
                </a:rPr>
                <a:t>ENTRY POINTS</a:t>
              </a:r>
              <a:endParaRPr sz="1200" b="0" i="0" u="none" strike="noStrike" cap="none">
                <a:solidFill>
                  <a:srgbClr val="000000"/>
                </a:solidFill>
                <a:latin typeface="Gill Sans"/>
                <a:ea typeface="Gill Sans"/>
                <a:cs typeface="Gill Sans"/>
                <a:sym typeface="Gill Sans"/>
              </a:endParaRPr>
            </a:p>
          </p:txBody>
        </p:sp>
        <p:sp>
          <p:nvSpPr>
            <p:cNvPr id="1048" name="Google Shape;1048;p82"/>
            <p:cNvSpPr txBox="1"/>
            <p:nvPr/>
          </p:nvSpPr>
          <p:spPr>
            <a:xfrm>
              <a:off x="703600" y="1708005"/>
              <a:ext cx="2522400" cy="80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Click here if your project is having trouble getting started and/or finding momentum and champions to create change. </a:t>
              </a:r>
              <a:endParaRPr sz="1200" b="0" i="1" u="none" strike="noStrike" cap="none">
                <a:solidFill>
                  <a:srgbClr val="000000"/>
                </a:solidFill>
                <a:latin typeface="Gill Sans"/>
                <a:ea typeface="Gill Sans"/>
                <a:cs typeface="Gill Sans"/>
                <a:sym typeface="Gill Sans"/>
              </a:endParaRPr>
            </a:p>
          </p:txBody>
        </p:sp>
        <p:pic>
          <p:nvPicPr>
            <p:cNvPr id="1049" name="Google Shape;1049;p82" descr="Two people walking with backpacks, a map, and a suitcase. The person on the right is pointing forward while looking back to the person on the left."/>
            <p:cNvPicPr preferRelativeResize="0"/>
            <p:nvPr/>
          </p:nvPicPr>
          <p:blipFill rotWithShape="1">
            <a:blip r:embed="rId6">
              <a:alphaModFix/>
            </a:blip>
            <a:srcRect/>
            <a:stretch/>
          </p:blipFill>
          <p:spPr>
            <a:xfrm flipH="1">
              <a:off x="799313" y="2302552"/>
              <a:ext cx="1515096" cy="1515100"/>
            </a:xfrm>
            <a:prstGeom prst="rect">
              <a:avLst/>
            </a:prstGeom>
            <a:noFill/>
            <a:ln>
              <a:noFill/>
            </a:ln>
          </p:spPr>
        </p:pic>
        <p:sp>
          <p:nvSpPr>
            <p:cNvPr id="1050" name="Google Shape;1050;p82">
              <a:hlinkClick r:id="rId7" action="ppaction://hlinksldjump"/>
            </p:cNvPr>
            <p:cNvSpPr txBox="1"/>
            <p:nvPr/>
          </p:nvSpPr>
          <p:spPr>
            <a:xfrm>
              <a:off x="3057314" y="3425815"/>
              <a:ext cx="17970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2"/>
                  </a:solidFill>
                  <a:latin typeface="Gill Sans"/>
                  <a:ea typeface="Gill Sans"/>
                  <a:cs typeface="Gill Sans"/>
                  <a:sym typeface="Gill Sans"/>
                </a:rPr>
                <a:t>ASSUMPTIONS</a:t>
              </a:r>
              <a:endParaRPr sz="1200" b="0" i="0" u="none" strike="noStrike" cap="none">
                <a:solidFill>
                  <a:srgbClr val="000000"/>
                </a:solidFill>
                <a:latin typeface="Gill Sans"/>
                <a:ea typeface="Gill Sans"/>
                <a:cs typeface="Gill Sans"/>
                <a:sym typeface="Gill Sans"/>
              </a:endParaRPr>
            </a:p>
          </p:txBody>
        </p:sp>
        <p:sp>
          <p:nvSpPr>
            <p:cNvPr id="1051" name="Google Shape;1051;p82"/>
            <p:cNvSpPr txBox="1"/>
            <p:nvPr/>
          </p:nvSpPr>
          <p:spPr>
            <a:xfrm>
              <a:off x="3057312" y="3684736"/>
              <a:ext cx="1659600" cy="992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Click here if the context has significantly shifted or if causal linkages in your TOC are not holding. </a:t>
              </a:r>
              <a:endParaRPr sz="1200" b="0" i="1" u="none" strike="noStrike" cap="none">
                <a:solidFill>
                  <a:srgbClr val="000000"/>
                </a:solidFill>
                <a:latin typeface="Gill Sans"/>
                <a:ea typeface="Gill Sans"/>
                <a:cs typeface="Gill Sans"/>
                <a:sym typeface="Gill Sans"/>
              </a:endParaRPr>
            </a:p>
          </p:txBody>
        </p:sp>
        <p:sp>
          <p:nvSpPr>
            <p:cNvPr id="1052" name="Google Shape;1052;p82">
              <a:hlinkClick r:id="rId8" action="ppaction://hlinksldjump"/>
            </p:cNvPr>
            <p:cNvSpPr txBox="1"/>
            <p:nvPr/>
          </p:nvSpPr>
          <p:spPr>
            <a:xfrm>
              <a:off x="5403614" y="1469083"/>
              <a:ext cx="25656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2"/>
                  </a:solidFill>
                  <a:latin typeface="Gill Sans"/>
                  <a:ea typeface="Gill Sans"/>
                  <a:cs typeface="Gill Sans"/>
                  <a:sym typeface="Gill Sans"/>
                </a:rPr>
                <a:t>INTERVENTIONS</a:t>
              </a:r>
              <a:endParaRPr sz="1200" b="0" i="0" u="none" strike="noStrike" cap="none">
                <a:solidFill>
                  <a:srgbClr val="000000"/>
                </a:solidFill>
                <a:latin typeface="Gill Sans"/>
                <a:ea typeface="Gill Sans"/>
                <a:cs typeface="Gill Sans"/>
                <a:sym typeface="Gill Sans"/>
              </a:endParaRPr>
            </a:p>
          </p:txBody>
        </p:sp>
        <p:sp>
          <p:nvSpPr>
            <p:cNvPr id="1053" name="Google Shape;1053;p82"/>
            <p:cNvSpPr txBox="1"/>
            <p:nvPr/>
          </p:nvSpPr>
          <p:spPr>
            <a:xfrm>
              <a:off x="5403612" y="1728004"/>
              <a:ext cx="3172500" cy="80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Click here if you're not sure if your project is moving in the right direction, or if you feel your interventions aren't adding up to positive outcomes.</a:t>
              </a:r>
              <a:endParaRPr sz="1200" b="0" i="1" u="none" strike="noStrike" cap="none">
                <a:solidFill>
                  <a:srgbClr val="000000"/>
                </a:solidFill>
                <a:latin typeface="Gill Sans"/>
                <a:ea typeface="Gill Sans"/>
                <a:cs typeface="Gill Sans"/>
                <a:sym typeface="Gill Sans"/>
              </a:endParaRPr>
            </a:p>
          </p:txBody>
        </p:sp>
        <p:sp>
          <p:nvSpPr>
            <p:cNvPr id="1054" name="Google Shape;1054;p82">
              <a:hlinkClick r:id="rId9" action="ppaction://hlinksldjump"/>
            </p:cNvPr>
            <p:cNvSpPr txBox="1"/>
            <p:nvPr/>
          </p:nvSpPr>
          <p:spPr>
            <a:xfrm>
              <a:off x="6747329" y="3228856"/>
              <a:ext cx="15150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2"/>
                  </a:solidFill>
                  <a:latin typeface="Gill Sans"/>
                  <a:ea typeface="Gill Sans"/>
                  <a:cs typeface="Gill Sans"/>
                  <a:sym typeface="Gill Sans"/>
                </a:rPr>
                <a:t>OUTCOMES</a:t>
              </a:r>
              <a:endParaRPr sz="1200" b="0" i="0" u="none" strike="noStrike" cap="none">
                <a:solidFill>
                  <a:srgbClr val="000000"/>
                </a:solidFill>
                <a:latin typeface="Gill Sans"/>
                <a:ea typeface="Gill Sans"/>
                <a:cs typeface="Gill Sans"/>
                <a:sym typeface="Gill Sans"/>
              </a:endParaRPr>
            </a:p>
          </p:txBody>
        </p:sp>
        <p:sp>
          <p:nvSpPr>
            <p:cNvPr id="1055" name="Google Shape;1055;p82"/>
            <p:cNvSpPr txBox="1"/>
            <p:nvPr/>
          </p:nvSpPr>
          <p:spPr>
            <a:xfrm>
              <a:off x="6733549" y="3487777"/>
              <a:ext cx="2217300" cy="80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Click here if you’re not sure what your project is trying to achieve or you are not able to address your main issue.</a:t>
              </a:r>
              <a:endParaRPr sz="1200" b="0" i="1" u="none" strike="noStrike" cap="none">
                <a:solidFill>
                  <a:schemeClr val="dk1"/>
                </a:solidFill>
                <a:latin typeface="Gill Sans"/>
                <a:ea typeface="Gill Sans"/>
                <a:cs typeface="Gill Sans"/>
                <a:sym typeface="Gill Sans"/>
              </a:endParaRPr>
            </a:p>
          </p:txBody>
        </p:sp>
        <p:sp>
          <p:nvSpPr>
            <p:cNvPr id="1072" name="Google Shape;1072;p82"/>
            <p:cNvSpPr txBox="1"/>
            <p:nvPr/>
          </p:nvSpPr>
          <p:spPr>
            <a:xfrm>
              <a:off x="6798200" y="4260800"/>
              <a:ext cx="2217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1" u="none" strike="noStrike" cap="none">
                  <a:solidFill>
                    <a:schemeClr val="accent2"/>
                  </a:solidFill>
                  <a:latin typeface="Gill Sans"/>
                  <a:ea typeface="Gill Sans"/>
                  <a:cs typeface="Gill Sans"/>
                  <a:sym typeface="Gill Sans"/>
                </a:rPr>
                <a:t>We recommend starting here!</a:t>
              </a:r>
              <a:endParaRPr sz="1100" b="1" i="1" u="none" strike="noStrike" cap="none">
                <a:solidFill>
                  <a:schemeClr val="accent2"/>
                </a:solidFill>
                <a:latin typeface="Gill Sans"/>
                <a:ea typeface="Gill Sans"/>
                <a:cs typeface="Gill Sans"/>
                <a:sym typeface="Gill Sans"/>
              </a:endParaRPr>
            </a:p>
          </p:txBody>
        </p:sp>
      </p:grpSp>
      <p:sp>
        <p:nvSpPr>
          <p:cNvPr id="1073" name="Google Shape;1073;p82" descr="back arrow">
            <a:hlinkClick r:id="rId10"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74" name="Google Shape;1074;p82"/>
          <p:cNvSpPr txBox="1"/>
          <p:nvPr/>
        </p:nvSpPr>
        <p:spPr>
          <a:xfrm>
            <a:off x="5698133" y="4745873"/>
            <a:ext cx="36450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Finished updating your TOC? Click here:</a:t>
            </a:r>
            <a:endParaRPr sz="1200" b="0" i="1" u="none" strike="noStrike" cap="none">
              <a:solidFill>
                <a:schemeClr val="dk1"/>
              </a:solidFill>
              <a:latin typeface="Gill Sans"/>
              <a:ea typeface="Gill Sans"/>
              <a:cs typeface="Gill Sans"/>
              <a:sym typeface="Gill Sans"/>
            </a:endParaRPr>
          </a:p>
        </p:txBody>
      </p:sp>
      <p:sp>
        <p:nvSpPr>
          <p:cNvPr id="1075" name="Google Shape;1075;p82" descr="triangle">
            <a:hlinkClick r:id="rId11" action="ppaction://hlinksldjump"/>
          </p:cNvPr>
          <p:cNvSpPr/>
          <p:nvPr/>
        </p:nvSpPr>
        <p:spPr>
          <a:xfrm>
            <a:off x="8340693" y="4610195"/>
            <a:ext cx="378000" cy="321300"/>
          </a:xfrm>
          <a:prstGeom prst="triangle">
            <a:avLst>
              <a:gd name="adj" fmla="val 50000"/>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46" name="Google Shape;1046;p82"/>
          <p:cNvSpPr txBox="1">
            <a:spLocks noGrp="1"/>
          </p:cNvSpPr>
          <p:nvPr>
            <p:ph type="sldNum" idx="12"/>
          </p:nvPr>
        </p:nvSpPr>
        <p:spPr>
          <a:xfrm>
            <a:off x="6918371" y="47614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14</a:t>
            </a:fld>
            <a:endParaRPr>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83"/>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OUTCOMES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Are you on track to achieve your outcomes?</a:t>
            </a:r>
            <a:endParaRPr dirty="0">
              <a:latin typeface="Gill Sans"/>
              <a:ea typeface="Gill Sans"/>
              <a:cs typeface="Gill Sans"/>
              <a:sym typeface="Gill Sans"/>
            </a:endParaRPr>
          </a:p>
        </p:txBody>
      </p:sp>
      <p:pic>
        <p:nvPicPr>
          <p:cNvPr id="1081" name="Google Shape;1081;p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082" name="Google Shape;1082;p83">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083" name="Google Shape;1083;p83"/>
          <p:cNvSpPr txBox="1"/>
          <p:nvPr/>
        </p:nvSpPr>
        <p:spPr>
          <a:xfrm>
            <a:off x="1340125" y="1408299"/>
            <a:ext cx="6127475" cy="92791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Many activities feel they need to revise their theory of change because they are not achieving their intended outcomes. Click one of the prompts below that aligns with your situation to explore possible next steps.</a:t>
            </a:r>
            <a:endParaRPr sz="1400" b="0" i="1" u="none" strike="noStrike" cap="none">
              <a:solidFill>
                <a:schemeClr val="dk1"/>
              </a:solidFill>
              <a:latin typeface="Gill Sans"/>
              <a:ea typeface="Gill Sans"/>
              <a:cs typeface="Gill Sans"/>
              <a:sym typeface="Gill Sans"/>
            </a:endParaRPr>
          </a:p>
        </p:txBody>
      </p:sp>
      <p:sp>
        <p:nvSpPr>
          <p:cNvPr id="1085" name="Google Shape;1085;p83">
            <a:hlinkClick r:id="rId4" action="ppaction://hlinksldjump"/>
          </p:cNvPr>
          <p:cNvSpPr txBox="1"/>
          <p:nvPr/>
        </p:nvSpPr>
        <p:spPr>
          <a:xfrm>
            <a:off x="426385" y="2512787"/>
            <a:ext cx="1797000" cy="11464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It is too early to tell whether we have achieved anything, and we aren’t sure how to measure it. </a:t>
            </a:r>
            <a:endParaRPr sz="1400" b="1" i="0" u="none" strike="noStrike" cap="none">
              <a:solidFill>
                <a:schemeClr val="accent1"/>
              </a:solidFill>
              <a:latin typeface="Gill Sans"/>
              <a:ea typeface="Gill Sans"/>
              <a:cs typeface="Gill Sans"/>
              <a:sym typeface="Gill Sans"/>
            </a:endParaRPr>
          </a:p>
        </p:txBody>
      </p:sp>
      <p:cxnSp>
        <p:nvCxnSpPr>
          <p:cNvPr id="1089" name="Google Shape;1089;p83">
            <a:extLst>
              <a:ext uri="{C183D7F6-B498-43B3-948B-1728B52AA6E4}">
                <adec:decorative xmlns:adec="http://schemas.microsoft.com/office/drawing/2017/decorative" val="1"/>
              </a:ext>
            </a:extLst>
          </p:cNvPr>
          <p:cNvCxnSpPr/>
          <p:nvPr/>
        </p:nvCxnSpPr>
        <p:spPr>
          <a:xfrm>
            <a:off x="2375675" y="2512787"/>
            <a:ext cx="0" cy="1371600"/>
          </a:xfrm>
          <a:prstGeom prst="straightConnector1">
            <a:avLst/>
          </a:prstGeom>
          <a:noFill/>
          <a:ln w="9525" cap="flat" cmpd="sng">
            <a:solidFill>
              <a:srgbClr val="C6D9F1"/>
            </a:solidFill>
            <a:prstDash val="solid"/>
            <a:round/>
            <a:headEnd type="none" w="sm" len="sm"/>
            <a:tailEnd type="none" w="sm" len="sm"/>
          </a:ln>
        </p:spPr>
      </p:cxnSp>
      <p:sp>
        <p:nvSpPr>
          <p:cNvPr id="1086" name="Google Shape;1086;p83">
            <a:hlinkClick r:id="rId5" action="ppaction://hlinksldjump"/>
            <a:extLst>
              <a:ext uri="{C183D7F6-B498-43B3-948B-1728B52AA6E4}">
                <adec:decorative xmlns:adec="http://schemas.microsoft.com/office/drawing/2017/decorative" val="0"/>
              </a:ext>
            </a:extLst>
          </p:cNvPr>
          <p:cNvSpPr txBox="1"/>
          <p:nvPr/>
        </p:nvSpPr>
        <p:spPr>
          <a:xfrm>
            <a:off x="2527965" y="2512787"/>
            <a:ext cx="1797000"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We think we are on track based on what our data is telling us.</a:t>
            </a:r>
            <a:endParaRPr sz="1400" b="1" i="0" u="none" strike="noStrike" cap="none">
              <a:solidFill>
                <a:schemeClr val="accent1"/>
              </a:solidFill>
              <a:latin typeface="Gill Sans"/>
              <a:ea typeface="Gill Sans"/>
              <a:cs typeface="Gill Sans"/>
              <a:sym typeface="Gill Sans"/>
            </a:endParaRPr>
          </a:p>
        </p:txBody>
      </p:sp>
      <p:cxnSp>
        <p:nvCxnSpPr>
          <p:cNvPr id="1090" name="Google Shape;1090;p83">
            <a:extLst>
              <a:ext uri="{C183D7F6-B498-43B3-948B-1728B52AA6E4}">
                <adec:decorative xmlns:adec="http://schemas.microsoft.com/office/drawing/2017/decorative" val="1"/>
              </a:ext>
            </a:extLst>
          </p:cNvPr>
          <p:cNvCxnSpPr/>
          <p:nvPr/>
        </p:nvCxnSpPr>
        <p:spPr>
          <a:xfrm>
            <a:off x="4477255" y="2512787"/>
            <a:ext cx="0" cy="1371600"/>
          </a:xfrm>
          <a:prstGeom prst="straightConnector1">
            <a:avLst/>
          </a:prstGeom>
          <a:noFill/>
          <a:ln w="9525" cap="flat" cmpd="sng">
            <a:solidFill>
              <a:srgbClr val="C6D9F1"/>
            </a:solidFill>
            <a:prstDash val="solid"/>
            <a:round/>
            <a:headEnd type="none" w="sm" len="sm"/>
            <a:tailEnd type="none" w="sm" len="sm"/>
          </a:ln>
        </p:spPr>
      </p:cxnSp>
      <p:sp>
        <p:nvSpPr>
          <p:cNvPr id="1087" name="Google Shape;1087;p83">
            <a:hlinkClick r:id="rId6" action="ppaction://hlinksldjump"/>
          </p:cNvPr>
          <p:cNvSpPr txBox="1"/>
          <p:nvPr/>
        </p:nvSpPr>
        <p:spPr>
          <a:xfrm>
            <a:off x="4629544" y="2512787"/>
            <a:ext cx="1835423" cy="136188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We are off track! (or, we are delivering our outputs, but not achieving our intended outcomes)</a:t>
            </a:r>
            <a:endParaRPr sz="1400" b="1" i="0" u="none" strike="noStrike" cap="none">
              <a:solidFill>
                <a:schemeClr val="accent1"/>
              </a:solidFill>
              <a:latin typeface="Gill Sans"/>
              <a:ea typeface="Gill Sans"/>
              <a:cs typeface="Gill Sans"/>
              <a:sym typeface="Gill Sans"/>
            </a:endParaRPr>
          </a:p>
        </p:txBody>
      </p:sp>
      <p:cxnSp>
        <p:nvCxnSpPr>
          <p:cNvPr id="1091" name="Google Shape;1091;p83">
            <a:extLst>
              <a:ext uri="{C183D7F6-B498-43B3-948B-1728B52AA6E4}">
                <adec:decorative xmlns:adec="http://schemas.microsoft.com/office/drawing/2017/decorative" val="1"/>
              </a:ext>
            </a:extLst>
          </p:cNvPr>
          <p:cNvCxnSpPr/>
          <p:nvPr/>
        </p:nvCxnSpPr>
        <p:spPr>
          <a:xfrm>
            <a:off x="6578835" y="2512786"/>
            <a:ext cx="0" cy="1371600"/>
          </a:xfrm>
          <a:prstGeom prst="straightConnector1">
            <a:avLst/>
          </a:prstGeom>
          <a:noFill/>
          <a:ln w="9525" cap="flat" cmpd="sng">
            <a:solidFill>
              <a:srgbClr val="C6D9F1"/>
            </a:solidFill>
            <a:prstDash val="solid"/>
            <a:round/>
            <a:headEnd type="none" w="sm" len="sm"/>
            <a:tailEnd type="none" w="sm" len="sm"/>
          </a:ln>
        </p:spPr>
      </p:cxnSp>
      <p:sp>
        <p:nvSpPr>
          <p:cNvPr id="1088" name="Google Shape;1088;p83">
            <a:hlinkClick r:id="rId7" action="ppaction://hlinksldjump"/>
          </p:cNvPr>
          <p:cNvSpPr txBox="1"/>
          <p:nvPr/>
        </p:nvSpPr>
        <p:spPr>
          <a:xfrm>
            <a:off x="6731125" y="2512787"/>
            <a:ext cx="1797000" cy="11464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Our outcomes don’t make sense anymore, and we need to develop new ones.</a:t>
            </a:r>
            <a:endParaRPr sz="1400" b="1" i="0" u="none" strike="noStrike" cap="none">
              <a:solidFill>
                <a:schemeClr val="accent1"/>
              </a:solidFill>
              <a:latin typeface="Gill Sans"/>
              <a:ea typeface="Gill Sans"/>
              <a:cs typeface="Gill Sans"/>
              <a:sym typeface="Gill Sans"/>
            </a:endParaRPr>
          </a:p>
        </p:txBody>
      </p:sp>
      <p:sp>
        <p:nvSpPr>
          <p:cNvPr id="1092" name="Google Shape;1092;p83" descr="back arrow">
            <a:hlinkClick r:id="rId8"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093" name="Google Shape;1093;p83" descr="Home with solid fill">
            <a:hlinkClick r:id="rId8" action="ppaction://hlinksldjump"/>
          </p:cNvPr>
          <p:cNvPicPr preferRelativeResize="0"/>
          <p:nvPr/>
        </p:nvPicPr>
        <p:blipFill rotWithShape="1">
          <a:blip r:embed="rId9">
            <a:alphaModFix/>
          </a:blip>
          <a:srcRect/>
          <a:stretch/>
        </p:blipFill>
        <p:spPr>
          <a:xfrm>
            <a:off x="67570" y="181115"/>
            <a:ext cx="352541" cy="352541"/>
          </a:xfrm>
          <a:prstGeom prst="rect">
            <a:avLst/>
          </a:prstGeom>
          <a:noFill/>
          <a:ln>
            <a:noFill/>
          </a:ln>
        </p:spPr>
      </p:pic>
      <p:sp>
        <p:nvSpPr>
          <p:cNvPr id="1094" name="Google Shape;1094;p83"/>
          <p:cNvSpPr txBox="1"/>
          <p:nvPr/>
        </p:nvSpPr>
        <p:spPr>
          <a:xfrm>
            <a:off x="5698133" y="4822073"/>
            <a:ext cx="3645142"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Finished updating your TOC? Click here:</a:t>
            </a:r>
            <a:endParaRPr sz="1200" b="0" i="1" u="none" strike="noStrike" cap="none">
              <a:solidFill>
                <a:schemeClr val="dk1"/>
              </a:solidFill>
              <a:latin typeface="Gill Sans"/>
              <a:ea typeface="Gill Sans"/>
              <a:cs typeface="Gill Sans"/>
              <a:sym typeface="Gill Sans"/>
            </a:endParaRPr>
          </a:p>
        </p:txBody>
      </p:sp>
      <p:sp>
        <p:nvSpPr>
          <p:cNvPr id="1095" name="Google Shape;1095;p83" descr="triangle">
            <a:hlinkClick r:id="rId10" action="ppaction://hlinksldjump"/>
          </p:cNvPr>
          <p:cNvSpPr/>
          <p:nvPr/>
        </p:nvSpPr>
        <p:spPr>
          <a:xfrm>
            <a:off x="8340693" y="4686395"/>
            <a:ext cx="377851" cy="321174"/>
          </a:xfrm>
          <a:prstGeom prst="triangle">
            <a:avLst>
              <a:gd name="adj" fmla="val 50000"/>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84" name="Google Shape;1084;p8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15</a:t>
            </a:fld>
            <a:endParaRPr>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84"/>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OUTCOMES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It’s too early to tell if we are achieving our outcomes.</a:t>
            </a:r>
            <a:endParaRPr dirty="0">
              <a:latin typeface="Gill Sans"/>
              <a:ea typeface="Gill Sans"/>
              <a:cs typeface="Gill Sans"/>
              <a:sym typeface="Gill Sans"/>
            </a:endParaRPr>
          </a:p>
        </p:txBody>
      </p:sp>
      <p:pic>
        <p:nvPicPr>
          <p:cNvPr id="1101" name="Google Shape;1101;p8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102" name="Google Shape;1102;p84">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103" name="Google Shape;1103;p84"/>
          <p:cNvSpPr txBox="1"/>
          <p:nvPr/>
        </p:nvSpPr>
        <p:spPr>
          <a:xfrm>
            <a:off x="1340125" y="1408299"/>
            <a:ext cx="6127500" cy="680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Maybe you’re just getting started – or maybe you’re having trouble with measuring your results. </a:t>
            </a:r>
            <a:endParaRPr sz="1400" b="0" i="1" u="none" strike="noStrike" cap="none">
              <a:solidFill>
                <a:schemeClr val="dk1"/>
              </a:solidFill>
              <a:latin typeface="Gill Sans"/>
              <a:ea typeface="Gill Sans"/>
              <a:cs typeface="Gill Sans"/>
              <a:sym typeface="Gill Sans"/>
            </a:endParaRPr>
          </a:p>
        </p:txBody>
      </p:sp>
      <p:sp>
        <p:nvSpPr>
          <p:cNvPr id="1105" name="Google Shape;1105;p84"/>
          <p:cNvSpPr txBox="1"/>
          <p:nvPr/>
        </p:nvSpPr>
        <p:spPr>
          <a:xfrm>
            <a:off x="1438857" y="2109532"/>
            <a:ext cx="6438600" cy="1746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are we trying to achieve? Why does it matter, and to whom?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Do we have specific and measurable outcomes? How are they being tracked?</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Have we established baselines and </a:t>
            </a:r>
            <a:r>
              <a:rPr lang="en">
                <a:solidFill>
                  <a:schemeClr val="accent1"/>
                </a:solidFill>
                <a:latin typeface="Gill Sans"/>
                <a:ea typeface="Gill Sans"/>
                <a:cs typeface="Gill Sans"/>
                <a:sym typeface="Gill Sans"/>
              </a:rPr>
              <a:t>targets</a:t>
            </a:r>
            <a:r>
              <a:rPr lang="en" sz="1400" b="0" i="0" u="none" strike="noStrike" cap="none">
                <a:solidFill>
                  <a:schemeClr val="accent1"/>
                </a:solidFill>
                <a:latin typeface="Gill Sans"/>
                <a:ea typeface="Gill Sans"/>
                <a:cs typeface="Gill Sans"/>
                <a:sym typeface="Gill Sans"/>
              </a:rPr>
              <a:t>?</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How confident are we in our measurement approach? Is anything missing?</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Could we triangulate that information through some additional approaches?</a:t>
            </a:r>
            <a:endParaRPr sz="1400" b="0" i="0" u="none" strike="noStrike" cap="none">
              <a:solidFill>
                <a:schemeClr val="accent1"/>
              </a:solidFill>
              <a:latin typeface="Gill Sans"/>
              <a:ea typeface="Gill Sans"/>
              <a:cs typeface="Gill Sans"/>
              <a:sym typeface="Gill Sans"/>
            </a:endParaRPr>
          </a:p>
        </p:txBody>
      </p:sp>
      <p:sp>
        <p:nvSpPr>
          <p:cNvPr id="1104" name="Google Shape;1104;p8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16</a:t>
            </a:fld>
            <a:endParaRPr>
              <a:latin typeface="Gill Sans"/>
              <a:ea typeface="Gill Sans"/>
              <a:cs typeface="Gill Sans"/>
              <a:sym typeface="Gill Sans"/>
            </a:endParaRPr>
          </a:p>
        </p:txBody>
      </p:sp>
      <p:sp>
        <p:nvSpPr>
          <p:cNvPr id="1106" name="Google Shape;1106;p84"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07" name="Google Shape;1107;p84" descr="forward arrow">
            <a:hlinkClick r:id="rId5"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108" name="Google Shape;1108;p84" descr="Home with solid fill">
            <a:hlinkClick r:id="rId6" action="ppaction://hlinksldjump"/>
          </p:cNvPr>
          <p:cNvPicPr preferRelativeResize="0"/>
          <p:nvPr/>
        </p:nvPicPr>
        <p:blipFill rotWithShape="1">
          <a:blip r:embed="rId7">
            <a:alphaModFix/>
          </a:blip>
          <a:srcRect/>
          <a:stretch/>
        </p:blipFill>
        <p:spPr>
          <a:xfrm>
            <a:off x="67570" y="181115"/>
            <a:ext cx="352541" cy="3525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85"/>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OUTCOMES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It’s too early to tell if we are achieving our outcomes.</a:t>
            </a:r>
            <a:endParaRPr dirty="0">
              <a:latin typeface="Gill Sans"/>
              <a:ea typeface="Gill Sans"/>
              <a:cs typeface="Gill Sans"/>
              <a:sym typeface="Gill Sans"/>
            </a:endParaRPr>
          </a:p>
        </p:txBody>
      </p:sp>
      <p:pic>
        <p:nvPicPr>
          <p:cNvPr id="1114" name="Google Shape;1114;p8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115" name="Google Shape;1115;p85">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116" name="Google Shape;1116;p85"/>
          <p:cNvSpPr txBox="1"/>
          <p:nvPr/>
        </p:nvSpPr>
        <p:spPr>
          <a:xfrm>
            <a:off x="1340125" y="1408300"/>
            <a:ext cx="7594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How will you know that you are making progress? What could show you that you are on the right track?</a:t>
            </a:r>
            <a:endParaRPr sz="1400" b="0" i="1" u="none" strike="noStrike" cap="none">
              <a:solidFill>
                <a:schemeClr val="dk1"/>
              </a:solidFill>
              <a:latin typeface="Gill Sans"/>
              <a:ea typeface="Gill Sans"/>
              <a:cs typeface="Gill Sans"/>
              <a:sym typeface="Gill Sans"/>
            </a:endParaRPr>
          </a:p>
        </p:txBody>
      </p:sp>
      <p:graphicFrame>
        <p:nvGraphicFramePr>
          <p:cNvPr id="1118" name="Google Shape;1118;p85"/>
          <p:cNvGraphicFramePr/>
          <p:nvPr>
            <p:extLst>
              <p:ext uri="{D42A27DB-BD31-4B8C-83A1-F6EECF244321}">
                <p14:modId xmlns:p14="http://schemas.microsoft.com/office/powerpoint/2010/main" val="889018305"/>
              </p:ext>
            </p:extLst>
          </p:nvPr>
        </p:nvGraphicFramePr>
        <p:xfrm>
          <a:off x="308610" y="1983783"/>
          <a:ext cx="8526775" cy="2194500"/>
        </p:xfrm>
        <a:graphic>
          <a:graphicData uri="http://schemas.openxmlformats.org/drawingml/2006/table">
            <a:tbl>
              <a:tblPr firstRow="1" bandRow="1">
                <a:noFill/>
                <a:tableStyleId>{3641FD36-1DC1-43B7-9C8B-9D94DD98FC96}</a:tableStyleId>
              </a:tblPr>
              <a:tblGrid>
                <a:gridCol w="2240275">
                  <a:extLst>
                    <a:ext uri="{9D8B030D-6E8A-4147-A177-3AD203B41FA5}">
                      <a16:colId xmlns:a16="http://schemas.microsoft.com/office/drawing/2014/main" val="20000"/>
                    </a:ext>
                  </a:extLst>
                </a:gridCol>
                <a:gridCol w="6286500">
                  <a:extLst>
                    <a:ext uri="{9D8B030D-6E8A-4147-A177-3AD203B41FA5}">
                      <a16:colId xmlns:a16="http://schemas.microsoft.com/office/drawing/2014/main" val="20001"/>
                    </a:ext>
                  </a:extLst>
                </a:gridCol>
              </a:tblGrid>
              <a:tr h="36575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accent2"/>
                          </a:solidFill>
                          <a:latin typeface="Gill Sans"/>
                          <a:ea typeface="Gill Sans"/>
                          <a:cs typeface="Gill Sans"/>
                          <a:sym typeface="Gill Sans"/>
                        </a:rPr>
                        <a:t>Approach</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accent2"/>
                          </a:solidFill>
                          <a:latin typeface="Gill Sans"/>
                          <a:ea typeface="Gill Sans"/>
                          <a:cs typeface="Gill Sans"/>
                          <a:sym typeface="Gill Sans"/>
                        </a:rPr>
                        <a:t>Details</a:t>
                      </a:r>
                      <a:endParaRPr sz="1400" u="none" strike="noStrike" cap="none"/>
                    </a:p>
                  </a:txBody>
                  <a:tcPr marL="91450" marR="91450" marT="45725" marB="45725" anchor="ctr"/>
                </a:tc>
                <a:extLst>
                  <a:ext uri="{0D108BD9-81ED-4DB2-BD59-A6C34878D82A}">
                    <a16:rowId xmlns:a16="http://schemas.microsoft.com/office/drawing/2014/main" val="10000"/>
                  </a:ext>
                </a:extLst>
              </a:tr>
              <a:tr h="365750">
                <a:tc>
                  <a:txBody>
                    <a:bodyPr/>
                    <a:lstStyle/>
                    <a:p>
                      <a:pPr marL="0" marR="0" lvl="0" indent="0" algn="l" rtl="0">
                        <a:lnSpc>
                          <a:spcPct val="100000"/>
                        </a:lnSpc>
                        <a:spcBef>
                          <a:spcPts val="0"/>
                        </a:spcBef>
                        <a:spcAft>
                          <a:spcPts val="0"/>
                        </a:spcAft>
                        <a:buClr>
                          <a:srgbClr val="000000"/>
                        </a:buClr>
                        <a:buSzPts val="1200"/>
                        <a:buFont typeface="Arial"/>
                        <a:buNone/>
                      </a:pPr>
                      <a:r>
                        <a:rPr lang="en" sz="1200" u="sng" strike="noStrike" cap="none">
                          <a:solidFill>
                            <a:schemeClr val="dk2"/>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Proxy Indicators</a:t>
                      </a:r>
                      <a:endParaRPr sz="1200" u="none" strike="noStrike" cap="none">
                        <a:solidFill>
                          <a:schemeClr val="dk2"/>
                        </a:solidFill>
                        <a:latin typeface="Gill Sans"/>
                        <a:ea typeface="Gill Sans"/>
                        <a:cs typeface="Gill Sans"/>
                        <a:sym typeface="Gill Sans"/>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Gill Sans"/>
                          <a:ea typeface="Gill Sans"/>
                          <a:cs typeface="Gill Sans"/>
                          <a:sym typeface="Gill Sans"/>
                        </a:rPr>
                        <a:t>Used to measure change where an outcome cannot be directly measures.</a:t>
                      </a:r>
                      <a:endParaRPr sz="1400" u="none" strike="noStrike" cap="none"/>
                    </a:p>
                  </a:txBody>
                  <a:tcPr marL="91450" marR="91450" marT="45725" marB="45725" anchor="ctr"/>
                </a:tc>
                <a:extLst>
                  <a:ext uri="{0D108BD9-81ED-4DB2-BD59-A6C34878D82A}">
                    <a16:rowId xmlns:a16="http://schemas.microsoft.com/office/drawing/2014/main" val="10001"/>
                  </a:ext>
                </a:extLst>
              </a:tr>
              <a:tr h="365750">
                <a:tc>
                  <a:txBody>
                    <a:bodyPr/>
                    <a:lstStyle/>
                    <a:p>
                      <a:pPr marL="0" marR="0" lvl="0" indent="0" algn="l" rtl="0">
                        <a:lnSpc>
                          <a:spcPct val="100000"/>
                        </a:lnSpc>
                        <a:spcBef>
                          <a:spcPts val="0"/>
                        </a:spcBef>
                        <a:spcAft>
                          <a:spcPts val="0"/>
                        </a:spcAft>
                        <a:buClr>
                          <a:srgbClr val="000000"/>
                        </a:buClr>
                        <a:buSzPts val="1200"/>
                        <a:buFont typeface="Arial"/>
                        <a:buNone/>
                      </a:pPr>
                      <a:r>
                        <a:rPr lang="en" sz="1200" u="sng" strike="noStrike" cap="none">
                          <a:solidFill>
                            <a:schemeClr val="dk2"/>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Outcome Mapping</a:t>
                      </a:r>
                      <a:endParaRPr sz="1200" u="none" strike="noStrike" cap="none">
                        <a:solidFill>
                          <a:schemeClr val="dk2"/>
                        </a:solidFill>
                        <a:latin typeface="Gill Sans"/>
                        <a:ea typeface="Gill Sans"/>
                        <a:cs typeface="Gill Sans"/>
                        <a:sym typeface="Gill Sans"/>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Gill Sans"/>
                          <a:ea typeface="Gill Sans"/>
                          <a:cs typeface="Gill Sans"/>
                          <a:sym typeface="Gill Sans"/>
                        </a:rPr>
                        <a:t>Tracks changes in partner behaviors to understand whether outcomes are being achieved.</a:t>
                      </a:r>
                      <a:endParaRPr sz="1400" u="none" strike="noStrike" cap="none"/>
                    </a:p>
                  </a:txBody>
                  <a:tcPr marL="91450" marR="91450" marT="45725" marB="45725" anchor="ctr"/>
                </a:tc>
                <a:extLst>
                  <a:ext uri="{0D108BD9-81ED-4DB2-BD59-A6C34878D82A}">
                    <a16:rowId xmlns:a16="http://schemas.microsoft.com/office/drawing/2014/main" val="10002"/>
                  </a:ext>
                </a:extLst>
              </a:tr>
              <a:tr h="365750">
                <a:tc>
                  <a:txBody>
                    <a:bodyPr/>
                    <a:lstStyle/>
                    <a:p>
                      <a:pPr marL="0" marR="0" lvl="0" indent="0" algn="l" rtl="0">
                        <a:lnSpc>
                          <a:spcPct val="100000"/>
                        </a:lnSpc>
                        <a:spcBef>
                          <a:spcPts val="0"/>
                        </a:spcBef>
                        <a:spcAft>
                          <a:spcPts val="0"/>
                        </a:spcAft>
                        <a:buClr>
                          <a:srgbClr val="000000"/>
                        </a:buClr>
                        <a:buSzPts val="1200"/>
                        <a:buFont typeface="Arial"/>
                        <a:buNone/>
                      </a:pPr>
                      <a:r>
                        <a:rPr lang="en" sz="1200" u="sng" strike="noStrike" cap="none">
                          <a:solidFill>
                            <a:schemeClr val="dk2"/>
                          </a:solidFill>
                          <a:latin typeface="Gill Sans"/>
                          <a:ea typeface="Gill Sans"/>
                          <a:cs typeface="Gill Sans"/>
                          <a:sym typeface="Gill Sans"/>
                          <a:hlinkClick r:id="rId6">
                            <a:extLst>
                              <a:ext uri="{A12FA001-AC4F-418D-AE19-62706E023703}">
                                <ahyp:hlinkClr xmlns:ahyp="http://schemas.microsoft.com/office/drawing/2018/hyperlinkcolor" val="tx"/>
                              </a:ext>
                            </a:extLst>
                          </a:hlinkClick>
                        </a:rPr>
                        <a:t>Outcome Harvesting</a:t>
                      </a:r>
                      <a:endParaRPr sz="1200" u="none" strike="noStrike" cap="none">
                        <a:solidFill>
                          <a:schemeClr val="dk2"/>
                        </a:solidFill>
                        <a:latin typeface="Gill Sans"/>
                        <a:ea typeface="Gill Sans"/>
                        <a:cs typeface="Gill Sans"/>
                        <a:sym typeface="Gill Sans"/>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Gill Sans"/>
                          <a:ea typeface="Gill Sans"/>
                          <a:cs typeface="Gill Sans"/>
                          <a:sym typeface="Gill Sans"/>
                        </a:rPr>
                        <a:t>Retrospectively identifies outcomes and the processes that contributed to them.</a:t>
                      </a:r>
                      <a:endParaRPr sz="1400" u="none" strike="noStrike" cap="none"/>
                    </a:p>
                  </a:txBody>
                  <a:tcPr marL="91450" marR="91450" marT="45725" marB="45725" anchor="ctr"/>
                </a:tc>
                <a:extLst>
                  <a:ext uri="{0D108BD9-81ED-4DB2-BD59-A6C34878D82A}">
                    <a16:rowId xmlns:a16="http://schemas.microsoft.com/office/drawing/2014/main" val="10003"/>
                  </a:ext>
                </a:extLst>
              </a:tr>
              <a:tr h="365750">
                <a:tc>
                  <a:txBody>
                    <a:bodyPr/>
                    <a:lstStyle/>
                    <a:p>
                      <a:pPr marL="0" marR="0" lvl="0" indent="0" algn="l" rtl="0">
                        <a:lnSpc>
                          <a:spcPct val="100000"/>
                        </a:lnSpc>
                        <a:spcBef>
                          <a:spcPts val="0"/>
                        </a:spcBef>
                        <a:spcAft>
                          <a:spcPts val="0"/>
                        </a:spcAft>
                        <a:buClr>
                          <a:srgbClr val="000000"/>
                        </a:buClr>
                        <a:buSzPts val="1200"/>
                        <a:buFont typeface="Arial"/>
                        <a:buNone/>
                      </a:pPr>
                      <a:r>
                        <a:rPr lang="en" sz="1200" u="sng" strike="noStrike" cap="none">
                          <a:solidFill>
                            <a:schemeClr val="dk2"/>
                          </a:solidFill>
                          <a:latin typeface="Gill Sans"/>
                          <a:ea typeface="Gill Sans"/>
                          <a:cs typeface="Gill Sans"/>
                          <a:sym typeface="Gill Sans"/>
                          <a:hlinkClick r:id="rId7">
                            <a:extLst>
                              <a:ext uri="{A12FA001-AC4F-418D-AE19-62706E023703}">
                                <ahyp:hlinkClr xmlns:ahyp="http://schemas.microsoft.com/office/drawing/2018/hyperlinkcolor" val="tx"/>
                              </a:ext>
                            </a:extLst>
                          </a:hlinkClick>
                        </a:rPr>
                        <a:t>Most Significant Change</a:t>
                      </a:r>
                      <a:endParaRPr sz="1200" u="none" strike="noStrike" cap="none">
                        <a:solidFill>
                          <a:schemeClr val="dk2"/>
                        </a:solidFill>
                        <a:latin typeface="Gill Sans"/>
                        <a:ea typeface="Gill Sans"/>
                        <a:cs typeface="Gill Sans"/>
                        <a:sym typeface="Gill Sans"/>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Gill Sans"/>
                          <a:ea typeface="Gill Sans"/>
                          <a:cs typeface="Gill Sans"/>
                          <a:sym typeface="Gill Sans"/>
                        </a:rPr>
                        <a:t>Reviews a range of stories of change and determines which was the most significant.</a:t>
                      </a:r>
                      <a:endParaRPr sz="1400" u="none" strike="noStrike" cap="none"/>
                    </a:p>
                  </a:txBody>
                  <a:tcPr marL="91450" marR="91450" marT="45725" marB="45725" anchor="ctr"/>
                </a:tc>
                <a:extLst>
                  <a:ext uri="{0D108BD9-81ED-4DB2-BD59-A6C34878D82A}">
                    <a16:rowId xmlns:a16="http://schemas.microsoft.com/office/drawing/2014/main" val="10004"/>
                  </a:ext>
                </a:extLst>
              </a:tr>
              <a:tr h="365750">
                <a:tc>
                  <a:txBody>
                    <a:bodyPr/>
                    <a:lstStyle/>
                    <a:p>
                      <a:pPr marL="0" marR="0" lvl="0" indent="0" algn="l" rtl="0">
                        <a:lnSpc>
                          <a:spcPct val="100000"/>
                        </a:lnSpc>
                        <a:spcBef>
                          <a:spcPts val="0"/>
                        </a:spcBef>
                        <a:spcAft>
                          <a:spcPts val="0"/>
                        </a:spcAft>
                        <a:buClr>
                          <a:srgbClr val="000000"/>
                        </a:buClr>
                        <a:buSzPts val="1200"/>
                        <a:buFont typeface="Arial"/>
                        <a:buNone/>
                      </a:pPr>
                      <a:r>
                        <a:rPr lang="en" sz="1200" u="sng" strike="noStrike" cap="none">
                          <a:solidFill>
                            <a:schemeClr val="dk2"/>
                          </a:solidFill>
                          <a:latin typeface="Gill Sans"/>
                          <a:ea typeface="Gill Sans"/>
                          <a:cs typeface="Gill Sans"/>
                          <a:sym typeface="Gill Sans"/>
                          <a:hlinkClick r:id="rId8">
                            <a:extLst>
                              <a:ext uri="{A12FA001-AC4F-418D-AE19-62706E023703}">
                                <ahyp:hlinkClr xmlns:ahyp="http://schemas.microsoft.com/office/drawing/2018/hyperlinkcolor" val="tx"/>
                              </a:ext>
                            </a:extLst>
                          </a:hlinkClick>
                        </a:rPr>
                        <a:t>Contribution Analysis</a:t>
                      </a:r>
                      <a:endParaRPr sz="1200" u="none" strike="noStrike" cap="none">
                        <a:solidFill>
                          <a:schemeClr val="dk2"/>
                        </a:solidFill>
                        <a:latin typeface="Gill Sans"/>
                        <a:ea typeface="Gill Sans"/>
                        <a:cs typeface="Gill Sans"/>
                        <a:sym typeface="Gill Sans"/>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dirty="0">
                          <a:solidFill>
                            <a:schemeClr val="dk2"/>
                          </a:solidFill>
                          <a:latin typeface="Gill Sans"/>
                          <a:ea typeface="Gill Sans"/>
                          <a:cs typeface="Gill Sans"/>
                          <a:sym typeface="Gill Sans"/>
                        </a:rPr>
                        <a:t>Gathers evidence on whether a program contributed to a change using a TOC approach.</a:t>
                      </a:r>
                      <a:endParaRPr sz="1400" u="none" strike="noStrike" cap="none" dirty="0"/>
                    </a:p>
                  </a:txBody>
                  <a:tcPr marL="91450" marR="91450" marT="45725" marB="45725" anchor="ctr"/>
                </a:tc>
                <a:extLst>
                  <a:ext uri="{0D108BD9-81ED-4DB2-BD59-A6C34878D82A}">
                    <a16:rowId xmlns:a16="http://schemas.microsoft.com/office/drawing/2014/main" val="10005"/>
                  </a:ext>
                </a:extLst>
              </a:tr>
            </a:tbl>
          </a:graphicData>
        </a:graphic>
      </p:graphicFrame>
      <p:sp>
        <p:nvSpPr>
          <p:cNvPr id="1117" name="Google Shape;1117;p8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17</a:t>
            </a:fld>
            <a:endParaRPr>
              <a:latin typeface="Gill Sans"/>
              <a:ea typeface="Gill Sans"/>
              <a:cs typeface="Gill Sans"/>
              <a:sym typeface="Gill Sans"/>
            </a:endParaRPr>
          </a:p>
        </p:txBody>
      </p:sp>
      <p:sp>
        <p:nvSpPr>
          <p:cNvPr id="1120" name="Google Shape;1120;p85">
            <a:hlinkClick r:id="rId9"/>
          </p:cNvPr>
          <p:cNvSpPr txBox="1"/>
          <p:nvPr/>
        </p:nvSpPr>
        <p:spPr>
          <a:xfrm>
            <a:off x="5190248" y="4343786"/>
            <a:ext cx="3645000" cy="438600"/>
          </a:xfrm>
          <a:prstGeom prst="rect">
            <a:avLst/>
          </a:prstGeom>
          <a:solidFill>
            <a:srgbClr val="F2F2F2"/>
          </a:solidFill>
          <a:ln w="25400" cap="flat" cmpd="sng">
            <a:solidFill>
              <a:srgbClr val="787878"/>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TIP: </a:t>
            </a:r>
            <a:r>
              <a:rPr lang="en" sz="1200" b="1" i="1" u="none" strike="noStrike" cap="none">
                <a:solidFill>
                  <a:schemeClr val="dk1"/>
                </a:solidFill>
                <a:latin typeface="Gill Sans"/>
                <a:ea typeface="Gill Sans"/>
                <a:cs typeface="Gill Sans"/>
                <a:sym typeface="Gill Sans"/>
              </a:rPr>
              <a:t>Click here </a:t>
            </a:r>
            <a:r>
              <a:rPr lang="en" sz="1200" b="0" i="1" u="none" strike="noStrike" cap="none">
                <a:solidFill>
                  <a:schemeClr val="dk1"/>
                </a:solidFill>
                <a:latin typeface="Gill Sans"/>
                <a:ea typeface="Gill Sans"/>
                <a:cs typeface="Gill Sans"/>
                <a:sym typeface="Gill Sans"/>
              </a:rPr>
              <a:t>to visit the USAID Learning Lab, which has many more resources on a wide variety of topics.</a:t>
            </a:r>
            <a:endParaRPr sz="1200" b="0" i="1" u="none" strike="noStrike" cap="none">
              <a:solidFill>
                <a:schemeClr val="dk1"/>
              </a:solidFill>
              <a:latin typeface="Gill Sans"/>
              <a:ea typeface="Gill Sans"/>
              <a:cs typeface="Gill Sans"/>
              <a:sym typeface="Gill Sans"/>
            </a:endParaRPr>
          </a:p>
        </p:txBody>
      </p:sp>
      <p:sp>
        <p:nvSpPr>
          <p:cNvPr id="1119" name="Google Shape;1119;p85" descr="back arrow&#10;">
            <a:hlinkClick r:id="rId10"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121" name="Google Shape;1121;p85" descr="Home with solid fill">
            <a:hlinkClick r:id="rId11" action="ppaction://hlinksldjump"/>
          </p:cNvPr>
          <p:cNvPicPr preferRelativeResize="0"/>
          <p:nvPr/>
        </p:nvPicPr>
        <p:blipFill rotWithShape="1">
          <a:blip r:embed="rId12">
            <a:alphaModFix/>
          </a:blip>
          <a:srcRect/>
          <a:stretch/>
        </p:blipFill>
        <p:spPr>
          <a:xfrm>
            <a:off x="67570" y="181115"/>
            <a:ext cx="352541" cy="3525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86"/>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OUTCOMES</a:t>
            </a:r>
            <a:endParaRPr dirty="0"/>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We’re on track! </a:t>
            </a:r>
            <a:endParaRPr dirty="0"/>
          </a:p>
        </p:txBody>
      </p:sp>
      <p:pic>
        <p:nvPicPr>
          <p:cNvPr id="1127" name="Google Shape;1127;p8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128" name="Google Shape;1128;p86">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129" name="Google Shape;1129;p86"/>
          <p:cNvSpPr txBox="1"/>
          <p:nvPr/>
        </p:nvSpPr>
        <p:spPr>
          <a:xfrm>
            <a:off x="1340125" y="1408299"/>
            <a:ext cx="6127475" cy="68015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So, the data is telling you what you’re doing is working – that’s great! Here are some thoughts to help you stay on track.</a:t>
            </a:r>
            <a:endParaRPr sz="1400" b="0" i="1" u="none" strike="noStrike" cap="none">
              <a:solidFill>
                <a:schemeClr val="dk1"/>
              </a:solidFill>
              <a:latin typeface="Gill Sans"/>
              <a:ea typeface="Gill Sans"/>
              <a:cs typeface="Gill Sans"/>
              <a:sym typeface="Gill Sans"/>
            </a:endParaRPr>
          </a:p>
        </p:txBody>
      </p:sp>
      <p:sp>
        <p:nvSpPr>
          <p:cNvPr id="1131" name="Google Shape;1131;p86"/>
          <p:cNvSpPr txBox="1"/>
          <p:nvPr/>
        </p:nvSpPr>
        <p:spPr>
          <a:xfrm>
            <a:off x="1438857" y="2109532"/>
            <a:ext cx="6438474" cy="19620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we monitoring the right things? What might we be missing and why?</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we unintentionally causing anything else to happen through our work? What are the implications of this?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Could we be keeping better watch of the context to ensure things stay on track?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do local stakeholders think of our work? Have we adequately made sense of and responded to beneficiary feedback? </a:t>
            </a:r>
            <a:endParaRPr sz="1400" b="0" i="0" u="none" strike="noStrike" cap="none">
              <a:solidFill>
                <a:schemeClr val="accent1"/>
              </a:solidFill>
              <a:latin typeface="Gill Sans"/>
              <a:ea typeface="Gill Sans"/>
              <a:cs typeface="Gill Sans"/>
              <a:sym typeface="Gill Sans"/>
            </a:endParaRPr>
          </a:p>
        </p:txBody>
      </p:sp>
      <p:sp>
        <p:nvSpPr>
          <p:cNvPr id="1130" name="Google Shape;1130;p8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18</a:t>
            </a:fld>
            <a:endParaRPr>
              <a:latin typeface="Gill Sans"/>
              <a:ea typeface="Gill Sans"/>
              <a:cs typeface="Gill Sans"/>
              <a:sym typeface="Gill Sans"/>
            </a:endParaRPr>
          </a:p>
        </p:txBody>
      </p:sp>
      <p:sp>
        <p:nvSpPr>
          <p:cNvPr id="1132" name="Google Shape;1132;p86"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33" name="Google Shape;1133;p86" descr="Home with solid fill">
            <a:hlinkClick r:id="rId5" action="ppaction://hlinksldjump"/>
          </p:cNvPr>
          <p:cNvPicPr preferRelativeResize="0"/>
          <p:nvPr/>
        </p:nvPicPr>
        <p:blipFill rotWithShape="1">
          <a:blip r:embed="rId6">
            <a:alphaModFix/>
          </a:blip>
          <a:srcRect/>
          <a:stretch/>
        </p:blipFill>
        <p:spPr>
          <a:xfrm>
            <a:off x="67570" y="181115"/>
            <a:ext cx="352541" cy="3525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87"/>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OUTCOMES</a:t>
            </a:r>
            <a:endParaRPr dirty="0"/>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Uh oh – seems we’re off track.</a:t>
            </a:r>
            <a:endParaRPr dirty="0"/>
          </a:p>
        </p:txBody>
      </p:sp>
      <p:pic>
        <p:nvPicPr>
          <p:cNvPr id="1139" name="Google Shape;1139;p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140" name="Google Shape;1140;p87">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141" name="Google Shape;1141;p87"/>
          <p:cNvSpPr txBox="1"/>
          <p:nvPr/>
        </p:nvSpPr>
        <p:spPr>
          <a:xfrm>
            <a:off x="1340125" y="1408299"/>
            <a:ext cx="6127475"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OK – let’s get you headed in the right direction.</a:t>
            </a:r>
            <a:endParaRPr sz="1400" b="0" i="1" u="none" strike="noStrike" cap="none">
              <a:solidFill>
                <a:schemeClr val="dk1"/>
              </a:solidFill>
              <a:latin typeface="Gill Sans"/>
              <a:ea typeface="Gill Sans"/>
              <a:cs typeface="Gill Sans"/>
              <a:sym typeface="Gill Sans"/>
            </a:endParaRPr>
          </a:p>
        </p:txBody>
      </p:sp>
      <p:sp>
        <p:nvSpPr>
          <p:cNvPr id="1144" name="Google Shape;1144;p87"/>
          <p:cNvSpPr txBox="1"/>
          <p:nvPr/>
        </p:nvSpPr>
        <p:spPr>
          <a:xfrm>
            <a:off x="1340125" y="1907583"/>
            <a:ext cx="3995804" cy="182354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with your team members: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did we expect to happen?</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600"/>
              </a:spcBef>
              <a:spcAft>
                <a:spcPts val="0"/>
              </a:spcAft>
              <a:buClr>
                <a:srgbClr val="000000"/>
              </a:buClr>
              <a:buSzPts val="1200"/>
              <a:buFont typeface="Arial"/>
              <a:buNone/>
            </a:pP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is happening instead?</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600"/>
              </a:spcBef>
              <a:spcAft>
                <a:spcPts val="0"/>
              </a:spcAft>
              <a:buClr>
                <a:srgbClr val="000000"/>
              </a:buClr>
              <a:buSzPts val="1200"/>
              <a:buFont typeface="Arial"/>
              <a:buNone/>
            </a:pP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explains the difference?</a:t>
            </a:r>
            <a:endParaRPr sz="1400" b="0" i="0" u="none" strike="noStrike" cap="none">
              <a:solidFill>
                <a:schemeClr val="accent1"/>
              </a:solidFill>
              <a:latin typeface="Gill Sans"/>
              <a:ea typeface="Gill Sans"/>
              <a:cs typeface="Gill Sans"/>
              <a:sym typeface="Gill Sans"/>
            </a:endParaRPr>
          </a:p>
        </p:txBody>
      </p:sp>
      <p:sp>
        <p:nvSpPr>
          <p:cNvPr id="1143" name="Google Shape;1143;p87"/>
          <p:cNvSpPr txBox="1"/>
          <p:nvPr/>
        </p:nvSpPr>
        <p:spPr>
          <a:xfrm>
            <a:off x="5528221" y="1408299"/>
            <a:ext cx="3064235"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0" i="0" u="none" strike="noStrike" cap="none">
                <a:solidFill>
                  <a:schemeClr val="dk1"/>
                </a:solidFill>
                <a:latin typeface="Gill Sans"/>
                <a:ea typeface="Gill Sans"/>
                <a:cs typeface="Gill Sans"/>
                <a:sym typeface="Gill Sans"/>
              </a:rPr>
              <a:t>It might also be helpful to look at the other parts of your TOC to help you get on track. Click one of the buttons below to head there.</a:t>
            </a:r>
            <a:endParaRPr sz="1400" b="0" i="0" u="none" strike="noStrike" cap="none">
              <a:solidFill>
                <a:schemeClr val="dk1"/>
              </a:solidFill>
              <a:latin typeface="Gill Sans"/>
              <a:ea typeface="Gill Sans"/>
              <a:cs typeface="Gill Sans"/>
              <a:sym typeface="Gill Sans"/>
            </a:endParaRPr>
          </a:p>
        </p:txBody>
      </p:sp>
      <p:sp>
        <p:nvSpPr>
          <p:cNvPr id="1145" name="Google Shape;1145;p87">
            <a:hlinkClick r:id="rId4" action="ppaction://hlinksldjump"/>
          </p:cNvPr>
          <p:cNvSpPr/>
          <p:nvPr/>
        </p:nvSpPr>
        <p:spPr>
          <a:xfrm>
            <a:off x="6214082" y="2513775"/>
            <a:ext cx="1692513" cy="375404"/>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Entry Points</a:t>
            </a:r>
            <a:endParaRPr sz="1400" b="0" i="1" u="none" strike="noStrike" cap="none">
              <a:solidFill>
                <a:srgbClr val="FFFFFF"/>
              </a:solidFill>
              <a:latin typeface="Gill Sans"/>
              <a:ea typeface="Gill Sans"/>
              <a:cs typeface="Gill Sans"/>
              <a:sym typeface="Gill Sans"/>
            </a:endParaRPr>
          </a:p>
        </p:txBody>
      </p:sp>
      <p:sp>
        <p:nvSpPr>
          <p:cNvPr id="1146" name="Google Shape;1146;p87">
            <a:hlinkClick r:id="rId5" action="ppaction://hlinksldjump"/>
          </p:cNvPr>
          <p:cNvSpPr/>
          <p:nvPr/>
        </p:nvSpPr>
        <p:spPr>
          <a:xfrm>
            <a:off x="6214082" y="3261612"/>
            <a:ext cx="1692513" cy="375404"/>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Interventions</a:t>
            </a:r>
            <a:endParaRPr sz="1400" b="0" i="1" u="none" strike="noStrike" cap="none">
              <a:solidFill>
                <a:srgbClr val="FFFFFF"/>
              </a:solidFill>
              <a:latin typeface="Gill Sans"/>
              <a:ea typeface="Gill Sans"/>
              <a:cs typeface="Gill Sans"/>
              <a:sym typeface="Gill Sans"/>
            </a:endParaRPr>
          </a:p>
        </p:txBody>
      </p:sp>
      <p:sp>
        <p:nvSpPr>
          <p:cNvPr id="1147" name="Google Shape;1147;p87">
            <a:hlinkClick r:id="rId6" action="ppaction://hlinksldjump"/>
          </p:cNvPr>
          <p:cNvSpPr/>
          <p:nvPr/>
        </p:nvSpPr>
        <p:spPr>
          <a:xfrm>
            <a:off x="6205873" y="4009449"/>
            <a:ext cx="1692513" cy="375404"/>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Assumptions</a:t>
            </a:r>
            <a:endParaRPr sz="1400" b="0" i="1" u="none" strike="noStrike" cap="none">
              <a:solidFill>
                <a:srgbClr val="FFFFFF"/>
              </a:solidFill>
              <a:latin typeface="Gill Sans"/>
              <a:ea typeface="Gill Sans"/>
              <a:cs typeface="Gill Sans"/>
              <a:sym typeface="Gill Sans"/>
            </a:endParaRPr>
          </a:p>
        </p:txBody>
      </p:sp>
      <p:sp>
        <p:nvSpPr>
          <p:cNvPr id="1148" name="Google Shape;1148;p87" descr="back arrow">
            <a:hlinkClick r:id="rId7"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49" name="Google Shape;1149;p87" descr="Home with solid fill">
            <a:hlinkClick r:id="rId8" action="ppaction://hlinksldjump"/>
          </p:cNvPr>
          <p:cNvPicPr preferRelativeResize="0"/>
          <p:nvPr/>
        </p:nvPicPr>
        <p:blipFill rotWithShape="1">
          <a:blip r:embed="rId9">
            <a:alphaModFix/>
          </a:blip>
          <a:srcRect/>
          <a:stretch/>
        </p:blipFill>
        <p:spPr>
          <a:xfrm>
            <a:off x="67570" y="181115"/>
            <a:ext cx="352541" cy="352541"/>
          </a:xfrm>
          <a:prstGeom prst="rect">
            <a:avLst/>
          </a:prstGeom>
          <a:noFill/>
          <a:ln>
            <a:noFill/>
          </a:ln>
        </p:spPr>
      </p:pic>
      <p:sp>
        <p:nvSpPr>
          <p:cNvPr id="1142" name="Google Shape;1142;p8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19</a:t>
            </a:fld>
            <a:endParaRPr>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60" name="Google Shape;860;p70"/>
          <p:cNvSpPr txBox="1">
            <a:spLocks noGrp="1"/>
          </p:cNvSpPr>
          <p:nvPr>
            <p:ph type="title"/>
          </p:nvPr>
        </p:nvSpPr>
        <p:spPr>
          <a:xfrm>
            <a:off x="693963" y="692265"/>
            <a:ext cx="7886700" cy="4848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INTRODUCTION TO THIS </a:t>
            </a:r>
            <a:r>
              <a:rPr lang="en" dirty="0">
                <a:solidFill>
                  <a:srgbClr val="0067B9"/>
                </a:solidFill>
              </a:rPr>
              <a:t>GUIDE</a:t>
            </a:r>
            <a:endParaRPr dirty="0">
              <a:latin typeface="Gill Sans"/>
              <a:ea typeface="Gill Sans"/>
              <a:cs typeface="Gill Sans"/>
              <a:sym typeface="Gill Sans"/>
            </a:endParaRPr>
          </a:p>
        </p:txBody>
      </p:sp>
      <p:sp>
        <p:nvSpPr>
          <p:cNvPr id="861" name="Google Shape;861;p70"/>
          <p:cNvSpPr txBox="1"/>
          <p:nvPr/>
        </p:nvSpPr>
        <p:spPr>
          <a:xfrm>
            <a:off x="718500" y="1287425"/>
            <a:ext cx="6990300" cy="29760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800"/>
              </a:spcBef>
              <a:spcAft>
                <a:spcPts val="0"/>
              </a:spcAft>
              <a:buClr>
                <a:schemeClr val="dk1"/>
              </a:buClr>
              <a:buSzPts val="1100"/>
              <a:buFont typeface="Arial"/>
              <a:buNone/>
            </a:pPr>
            <a:r>
              <a:rPr lang="en" sz="1000" b="1" i="0" u="none" strike="noStrike" cap="none">
                <a:solidFill>
                  <a:schemeClr val="accent2"/>
                </a:solidFill>
                <a:latin typeface="Gill Sans"/>
                <a:ea typeface="Gill Sans"/>
                <a:cs typeface="Gill Sans"/>
                <a:sym typeface="Gill Sans"/>
              </a:rPr>
              <a:t>About this resource:</a:t>
            </a:r>
            <a:endParaRPr sz="1200" b="0" i="0" u="none" strike="noStrike" cap="none">
              <a:solidFill>
                <a:schemeClr val="dk1"/>
              </a:solidFill>
              <a:latin typeface="Gill Sans"/>
              <a:ea typeface="Gill Sans"/>
              <a:cs typeface="Gill Sans"/>
              <a:sym typeface="Gill Sans"/>
            </a:endParaRPr>
          </a:p>
          <a:p>
            <a:pPr marL="0" marR="0" lvl="0" indent="0" algn="l" rtl="0">
              <a:lnSpc>
                <a:spcPct val="107916"/>
              </a:lnSpc>
              <a:spcBef>
                <a:spcPts val="800"/>
              </a:spcBef>
              <a:spcAft>
                <a:spcPts val="0"/>
              </a:spcAft>
              <a:buClr>
                <a:srgbClr val="000000"/>
              </a:buClr>
              <a:buSzPts val="1200"/>
              <a:buFont typeface="Arial"/>
              <a:buNone/>
            </a:pPr>
            <a:r>
              <a:rPr lang="en" sz="1200" b="0" i="0" u="none" strike="noStrike" cap="none">
                <a:solidFill>
                  <a:schemeClr val="dk1"/>
                </a:solidFill>
                <a:latin typeface="Gill Sans"/>
                <a:ea typeface="Gill Sans"/>
                <a:cs typeface="Gill Sans"/>
                <a:sym typeface="Gill Sans"/>
              </a:rPr>
              <a:t>The Theory of Change (TOC) Revision </a:t>
            </a:r>
            <a:r>
              <a:rPr lang="en" sz="1200">
                <a:solidFill>
                  <a:schemeClr val="dk1"/>
                </a:solidFill>
                <a:latin typeface="Gill Sans"/>
                <a:ea typeface="Gill Sans"/>
                <a:cs typeface="Gill Sans"/>
                <a:sym typeface="Gill Sans"/>
              </a:rPr>
              <a:t>Guide </a:t>
            </a:r>
            <a:r>
              <a:rPr lang="en" sz="1200" b="0" i="0" u="none" strike="noStrike" cap="none">
                <a:solidFill>
                  <a:schemeClr val="dk1"/>
                </a:solidFill>
                <a:latin typeface="Gill Sans"/>
                <a:ea typeface="Gill Sans"/>
                <a:cs typeface="Gill Sans"/>
                <a:sym typeface="Gill Sans"/>
              </a:rPr>
              <a:t>was originally created for USAID/Vietnam and its implementing partners to use as part of TOC reviews. It can be used internally or with external stakeholders, either in-person or online. The Activity’s Agreement/Contracting Officer Representative (A/COR) should also be engaged.</a:t>
            </a:r>
            <a:endParaRPr sz="1200" b="0" i="0" u="none" strike="noStrike" cap="none">
              <a:solidFill>
                <a:schemeClr val="dk1"/>
              </a:solidFill>
              <a:latin typeface="Gill Sans"/>
              <a:ea typeface="Gill Sans"/>
              <a:cs typeface="Gill Sans"/>
              <a:sym typeface="Gill Sans"/>
            </a:endParaRPr>
          </a:p>
          <a:p>
            <a:pPr marL="0" marR="0" lvl="0" indent="0" algn="l" rtl="0">
              <a:lnSpc>
                <a:spcPct val="107916"/>
              </a:lnSpc>
              <a:spcBef>
                <a:spcPts val="800"/>
              </a:spcBef>
              <a:spcAft>
                <a:spcPts val="0"/>
              </a:spcAft>
              <a:buClr>
                <a:srgbClr val="000000"/>
              </a:buClr>
              <a:buSzPts val="1200"/>
              <a:buFont typeface="Arial"/>
              <a:buNone/>
            </a:pPr>
            <a:r>
              <a:rPr lang="en" sz="1200" b="0" i="0" u="none" strike="noStrike" cap="none">
                <a:solidFill>
                  <a:schemeClr val="dk1"/>
                </a:solidFill>
                <a:latin typeface="Gill Sans"/>
                <a:ea typeface="Gill Sans"/>
                <a:cs typeface="Gill Sans"/>
                <a:sym typeface="Gill Sans"/>
              </a:rPr>
              <a:t>Note that this slide deck is not intended to be used as a standard presentation deck. Your team should use the many links and buttons to navigate through the file based on your responses to the prompts. </a:t>
            </a:r>
            <a:endParaRPr sz="1200" b="0" i="0" u="none" strike="noStrike" cap="none">
              <a:solidFill>
                <a:schemeClr val="dk1"/>
              </a:solidFill>
              <a:latin typeface="Gill Sans"/>
              <a:ea typeface="Gill Sans"/>
              <a:cs typeface="Gill Sans"/>
              <a:sym typeface="Gill Sans"/>
            </a:endParaRPr>
          </a:p>
          <a:p>
            <a:pPr marL="0" marR="0" lvl="0" indent="0" algn="l" rtl="0">
              <a:lnSpc>
                <a:spcPct val="107916"/>
              </a:lnSpc>
              <a:spcBef>
                <a:spcPts val="800"/>
              </a:spcBef>
              <a:spcAft>
                <a:spcPts val="0"/>
              </a:spcAft>
              <a:buClr>
                <a:srgbClr val="000000"/>
              </a:buClr>
              <a:buSzPts val="1200"/>
              <a:buFont typeface="Arial"/>
              <a:buNone/>
            </a:pPr>
            <a:r>
              <a:rPr lang="en" sz="1200" b="0" i="0" u="none" strike="noStrike" cap="none">
                <a:solidFill>
                  <a:schemeClr val="dk1"/>
                </a:solidFill>
                <a:latin typeface="Gill Sans"/>
                <a:ea typeface="Gill Sans"/>
                <a:cs typeface="Gill Sans"/>
                <a:sym typeface="Gill Sans"/>
              </a:rPr>
              <a:t>The tool was designed with close reference to the Theory of Change Workbook and should be used as a companion to that resource.</a:t>
            </a:r>
            <a:endParaRPr sz="1400" b="0" i="0" u="none" strike="noStrike" cap="none">
              <a:solidFill>
                <a:srgbClr val="000000"/>
              </a:solidFill>
              <a:latin typeface="Gill Sans"/>
              <a:ea typeface="Gill Sans"/>
              <a:cs typeface="Gill Sans"/>
              <a:sym typeface="Gill Sans"/>
            </a:endParaRPr>
          </a:p>
          <a:p>
            <a:pPr marL="0" marR="0" lvl="0" indent="0" algn="l" rtl="0">
              <a:lnSpc>
                <a:spcPct val="107916"/>
              </a:lnSpc>
              <a:spcBef>
                <a:spcPts val="800"/>
              </a:spcBef>
              <a:spcAft>
                <a:spcPts val="0"/>
              </a:spcAft>
              <a:buClr>
                <a:srgbClr val="000000"/>
              </a:buClr>
              <a:buSzPts val="1000"/>
              <a:buFont typeface="Arial"/>
              <a:buNone/>
            </a:pPr>
            <a:r>
              <a:rPr lang="en" sz="1000" b="1" i="0" u="none" strike="noStrike" cap="none">
                <a:solidFill>
                  <a:schemeClr val="accent2"/>
                </a:solidFill>
                <a:latin typeface="Gill Sans"/>
                <a:ea typeface="Gill Sans"/>
                <a:cs typeface="Gill Sans"/>
                <a:sym typeface="Gill Sans"/>
              </a:rPr>
              <a:t>Links to theory of change resources:</a:t>
            </a:r>
            <a:endParaRPr sz="1000" b="1" i="0" u="none" strike="noStrike" cap="none">
              <a:solidFill>
                <a:schemeClr val="accent2"/>
              </a:solidFill>
              <a:latin typeface="Gill Sans"/>
              <a:ea typeface="Gill Sans"/>
              <a:cs typeface="Gill Sans"/>
              <a:sym typeface="Gill Sans"/>
            </a:endParaRPr>
          </a:p>
          <a:p>
            <a:pPr marL="457200" marR="0" lvl="0" indent="-292100" algn="l" rtl="0">
              <a:lnSpc>
                <a:spcPct val="120000"/>
              </a:lnSpc>
              <a:spcBef>
                <a:spcPts val="900"/>
              </a:spcBef>
              <a:spcAft>
                <a:spcPts val="0"/>
              </a:spcAft>
              <a:buClr>
                <a:srgbClr val="000000"/>
              </a:buClr>
              <a:buSzPts val="1000"/>
              <a:buFont typeface="Gill Sans"/>
              <a:buChar char="●"/>
            </a:pPr>
            <a:r>
              <a:rPr lang="en" sz="1000" b="1" i="0" u="sng" strike="noStrike" cap="none">
                <a:solidFill>
                  <a:schemeClr val="hlink"/>
                </a:solidFill>
                <a:latin typeface="Gill Sans"/>
                <a:ea typeface="Gill Sans"/>
                <a:cs typeface="Gill Sans"/>
                <a:sym typeface="Gill Sans"/>
                <a:hlinkClick r:id="rId3"/>
              </a:rPr>
              <a:t>Theory of Change Workbook: A Step-by-Step Process for Developing or Strengthening Theories of Change</a:t>
            </a:r>
            <a:endParaRPr sz="1000" b="0" i="0" u="none" strike="noStrike" cap="none">
              <a:solidFill>
                <a:schemeClr val="dk1"/>
              </a:solidFill>
              <a:latin typeface="Gill Sans"/>
              <a:ea typeface="Gill Sans"/>
              <a:cs typeface="Gill Sans"/>
              <a:sym typeface="Gill Sans"/>
            </a:endParaRPr>
          </a:p>
          <a:p>
            <a:pPr marL="457200" marR="0" lvl="0" indent="-292100" algn="l" rtl="0">
              <a:lnSpc>
                <a:spcPct val="107916"/>
              </a:lnSpc>
              <a:spcBef>
                <a:spcPts val="0"/>
              </a:spcBef>
              <a:spcAft>
                <a:spcPts val="0"/>
              </a:spcAft>
              <a:buClr>
                <a:srgbClr val="000000"/>
              </a:buClr>
              <a:buSzPts val="1000"/>
              <a:buFont typeface="Gill Sans"/>
              <a:buChar char="●"/>
            </a:pPr>
            <a:r>
              <a:rPr lang="en" sz="1000" b="1" i="0" u="sng" strike="noStrike" cap="none">
                <a:solidFill>
                  <a:schemeClr val="hlink"/>
                </a:solidFill>
                <a:latin typeface="Gill Sans"/>
                <a:ea typeface="Gill Sans"/>
                <a:cs typeface="Gill Sans"/>
                <a:sym typeface="Gill Sans"/>
                <a:hlinkClick r:id="rId4"/>
              </a:rPr>
              <a:t>Theory of Change samples</a:t>
            </a:r>
            <a:endParaRPr sz="1000" b="1" i="0" u="none" strike="noStrike" cap="none">
              <a:solidFill>
                <a:schemeClr val="dk1"/>
              </a:solidFill>
              <a:latin typeface="Gill Sans"/>
              <a:ea typeface="Gill Sans"/>
              <a:cs typeface="Gill Sans"/>
              <a:sym typeface="Gill Sans"/>
            </a:endParaRPr>
          </a:p>
        </p:txBody>
      </p:sp>
      <p:sp>
        <p:nvSpPr>
          <p:cNvPr id="862" name="Google Shape;862;p7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2</a:t>
            </a:fld>
            <a:endParaRPr>
              <a:latin typeface="Gill Sans"/>
              <a:ea typeface="Gill Sans"/>
              <a:cs typeface="Gill Sans"/>
              <a:sym typeface="Gill Sans"/>
            </a:endParaRPr>
          </a:p>
        </p:txBody>
      </p:sp>
      <p:sp>
        <p:nvSpPr>
          <p:cNvPr id="864" name="Google Shape;864;p70"/>
          <p:cNvSpPr txBox="1"/>
          <p:nvPr/>
        </p:nvSpPr>
        <p:spPr>
          <a:xfrm>
            <a:off x="680551" y="4731180"/>
            <a:ext cx="3645142" cy="23849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050" b="1" i="1" u="none" strike="noStrike" cap="none">
                <a:solidFill>
                  <a:schemeClr val="dk1"/>
                </a:solidFill>
                <a:latin typeface="Gill Sans"/>
                <a:ea typeface="Gill Sans"/>
                <a:cs typeface="Gill Sans"/>
                <a:sym typeface="Gill Sans"/>
              </a:rPr>
              <a:t>TIP: Click the red arrows to go back!</a:t>
            </a:r>
            <a:endParaRPr sz="1050" b="1" i="1" u="none" strike="noStrike" cap="none">
              <a:solidFill>
                <a:schemeClr val="dk1"/>
              </a:solidFill>
              <a:latin typeface="Gill Sans"/>
              <a:ea typeface="Gill Sans"/>
              <a:cs typeface="Gill Sans"/>
              <a:sym typeface="Gill Sans"/>
            </a:endParaRPr>
          </a:p>
        </p:txBody>
      </p:sp>
      <p:sp>
        <p:nvSpPr>
          <p:cNvPr id="863" name="Google Shape;863;p70">
            <a:hlinkClick r:id="rId5" action="ppaction://hlinksldjump"/>
            <a:extLst>
              <a:ext uri="{C183D7F6-B498-43B3-948B-1728B52AA6E4}">
                <adec:decorative xmlns:adec="http://schemas.microsoft.com/office/drawing/2017/decorative" val="1"/>
              </a:ext>
            </a:extLst>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859" name="Google Shape;859;p70"/>
          <p:cNvSpPr txBox="1"/>
          <p:nvPr/>
        </p:nvSpPr>
        <p:spPr>
          <a:xfrm>
            <a:off x="5581429" y="4731180"/>
            <a:ext cx="3645000" cy="2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050" b="1" i="1" u="none" strike="noStrike" cap="none">
                <a:solidFill>
                  <a:schemeClr val="dk1"/>
                </a:solidFill>
                <a:latin typeface="Gill Sans"/>
                <a:ea typeface="Gill Sans"/>
                <a:cs typeface="Gill Sans"/>
                <a:sym typeface="Gill Sans"/>
              </a:rPr>
              <a:t>TIP: Click the blue arrows to go forward!</a:t>
            </a:r>
            <a:endParaRPr sz="1050" b="1" i="1" u="none" strike="noStrike" cap="none">
              <a:solidFill>
                <a:schemeClr val="dk1"/>
              </a:solidFill>
              <a:latin typeface="Gill Sans"/>
              <a:ea typeface="Gill Sans"/>
              <a:cs typeface="Gill Sans"/>
              <a:sym typeface="Gill Sans"/>
            </a:endParaRPr>
          </a:p>
        </p:txBody>
      </p:sp>
      <p:sp>
        <p:nvSpPr>
          <p:cNvPr id="865" name="Google Shape;865;p70">
            <a:hlinkClick r:id="rId6" action="ppaction://hlinksldjump"/>
            <a:extLst>
              <a:ext uri="{C183D7F6-B498-43B3-948B-1728B52AA6E4}">
                <adec:decorative xmlns:adec="http://schemas.microsoft.com/office/drawing/2017/decorative" val="1"/>
              </a:ext>
            </a:extLst>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0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866" name="Google Shape;866;p70"/>
          <p:cNvSpPr txBox="1"/>
          <p:nvPr/>
        </p:nvSpPr>
        <p:spPr>
          <a:xfrm>
            <a:off x="439676" y="267750"/>
            <a:ext cx="4608900" cy="2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050" b="1" i="1" u="none" strike="noStrike" cap="none">
                <a:solidFill>
                  <a:schemeClr val="dk1"/>
                </a:solidFill>
                <a:latin typeface="Gill Sans"/>
                <a:ea typeface="Gill Sans"/>
                <a:cs typeface="Gill Sans"/>
                <a:sym typeface="Gill Sans"/>
              </a:rPr>
              <a:t>TIP: Click the house to go to the </a:t>
            </a:r>
            <a:r>
              <a:rPr lang="en" sz="1050" b="1" i="1">
                <a:solidFill>
                  <a:schemeClr val="dk1"/>
                </a:solidFill>
                <a:latin typeface="Gill Sans"/>
                <a:ea typeface="Gill Sans"/>
                <a:cs typeface="Gill Sans"/>
                <a:sym typeface="Gill Sans"/>
              </a:rPr>
              <a:t>start of the revision process</a:t>
            </a:r>
            <a:r>
              <a:rPr lang="en" sz="1050" b="1" i="1" u="none" strike="noStrike" cap="none">
                <a:solidFill>
                  <a:schemeClr val="dk1"/>
                </a:solidFill>
                <a:latin typeface="Gill Sans"/>
                <a:ea typeface="Gill Sans"/>
                <a:cs typeface="Gill Sans"/>
                <a:sym typeface="Gill Sans"/>
              </a:rPr>
              <a:t>!</a:t>
            </a:r>
            <a:endParaRPr sz="1050" b="1" i="1" u="none" strike="noStrike" cap="none">
              <a:solidFill>
                <a:schemeClr val="dk1"/>
              </a:solidFill>
              <a:latin typeface="Gill Sans"/>
              <a:ea typeface="Gill Sans"/>
              <a:cs typeface="Gill Sans"/>
              <a:sym typeface="Gill Sans"/>
            </a:endParaRPr>
          </a:p>
        </p:txBody>
      </p:sp>
      <p:pic>
        <p:nvPicPr>
          <p:cNvPr id="867" name="Google Shape;867;p70" descr="Home with solid fill">
            <a:hlinkClick r:id="rId7" action="ppaction://hlinksldjump"/>
          </p:cNvPr>
          <p:cNvPicPr preferRelativeResize="0"/>
          <p:nvPr/>
        </p:nvPicPr>
        <p:blipFill rotWithShape="1">
          <a:blip r:embed="rId8">
            <a:alphaModFix/>
          </a:blip>
          <a:srcRect/>
          <a:stretch/>
        </p:blipFill>
        <p:spPr>
          <a:xfrm>
            <a:off x="67570" y="181115"/>
            <a:ext cx="352541" cy="3525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88"/>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OUTCOMES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We need new outcomes!</a:t>
            </a:r>
            <a:endParaRPr dirty="0">
              <a:latin typeface="Gill Sans"/>
              <a:ea typeface="Gill Sans"/>
              <a:cs typeface="Gill Sans"/>
              <a:sym typeface="Gill Sans"/>
            </a:endParaRPr>
          </a:p>
        </p:txBody>
      </p:sp>
      <p:pic>
        <p:nvPicPr>
          <p:cNvPr id="1155" name="Google Shape;1155;p8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156" name="Google Shape;1156;p88">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157" name="Google Shape;1157;p88"/>
          <p:cNvSpPr txBox="1"/>
          <p:nvPr/>
        </p:nvSpPr>
        <p:spPr>
          <a:xfrm>
            <a:off x="1340125" y="1408299"/>
            <a:ext cx="6127475" cy="68015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Detailing clear outcomes is critical to knowing whether your activity is bringing about change. </a:t>
            </a:r>
            <a:endParaRPr sz="1400" b="0" i="1" u="none" strike="noStrike" cap="none">
              <a:solidFill>
                <a:schemeClr val="dk1"/>
              </a:solidFill>
              <a:latin typeface="Gill Sans"/>
              <a:ea typeface="Gill Sans"/>
              <a:cs typeface="Gill Sans"/>
              <a:sym typeface="Gill Sans"/>
            </a:endParaRPr>
          </a:p>
        </p:txBody>
      </p:sp>
      <p:sp>
        <p:nvSpPr>
          <p:cNvPr id="1159" name="Google Shape;1159;p88"/>
          <p:cNvSpPr txBox="1"/>
          <p:nvPr/>
        </p:nvSpPr>
        <p:spPr>
          <a:xfrm>
            <a:off x="1438857" y="2109532"/>
            <a:ext cx="6438474" cy="19620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Given the context and entry points, what kind of development result is possible and why?</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in the system needs to change in order to bring this about? </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Who needs to think or act differently in order to bring about your development result? In what ways?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these changes specific and measurable?</a:t>
            </a:r>
            <a:endParaRPr sz="1400" b="0" i="0" u="none" strike="noStrike" cap="none">
              <a:solidFill>
                <a:schemeClr val="accent1"/>
              </a:solidFill>
              <a:latin typeface="Gill Sans"/>
              <a:ea typeface="Gill Sans"/>
              <a:cs typeface="Gill Sans"/>
              <a:sym typeface="Gill Sans"/>
            </a:endParaRPr>
          </a:p>
        </p:txBody>
      </p:sp>
      <p:sp>
        <p:nvSpPr>
          <p:cNvPr id="1160" name="Google Shape;1160;p88">
            <a:hlinkClick r:id="rId4"/>
          </p:cNvPr>
          <p:cNvSpPr txBox="1"/>
          <p:nvPr/>
        </p:nvSpPr>
        <p:spPr>
          <a:xfrm>
            <a:off x="2727375" y="4470425"/>
            <a:ext cx="4326000" cy="438600"/>
          </a:xfrm>
          <a:prstGeom prst="rect">
            <a:avLst/>
          </a:prstGeom>
          <a:solidFill>
            <a:srgbClr val="F2F2F2"/>
          </a:solidFill>
          <a:ln w="25400" cap="flat" cmpd="sng">
            <a:solidFill>
              <a:srgbClr val="787878"/>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TIP: </a:t>
            </a:r>
            <a:r>
              <a:rPr lang="en" sz="1200" b="1" i="1" u="none" strike="noStrike" cap="none">
                <a:solidFill>
                  <a:schemeClr val="dk1"/>
                </a:solidFill>
                <a:latin typeface="Gill Sans"/>
                <a:ea typeface="Gill Sans"/>
                <a:cs typeface="Gill Sans"/>
                <a:sym typeface="Gill Sans"/>
              </a:rPr>
              <a:t>Click here </a:t>
            </a:r>
            <a:r>
              <a:rPr lang="en" sz="1200" b="0" i="1" u="none" strike="noStrike" cap="none">
                <a:solidFill>
                  <a:schemeClr val="dk1"/>
                </a:solidFill>
                <a:latin typeface="Gill Sans"/>
                <a:ea typeface="Gill Sans"/>
                <a:cs typeface="Gill Sans"/>
                <a:sym typeface="Gill Sans"/>
              </a:rPr>
              <a:t>to review the TOC Workbook, which has many more guiding questions on developing outcomes.</a:t>
            </a:r>
            <a:endParaRPr sz="1200" b="0" i="1" u="none" strike="noStrike" cap="none">
              <a:solidFill>
                <a:schemeClr val="dk1"/>
              </a:solidFill>
              <a:latin typeface="Gill Sans"/>
              <a:ea typeface="Gill Sans"/>
              <a:cs typeface="Gill Sans"/>
              <a:sym typeface="Gill Sans"/>
            </a:endParaRPr>
          </a:p>
        </p:txBody>
      </p:sp>
      <p:sp>
        <p:nvSpPr>
          <p:cNvPr id="1158" name="Google Shape;1158;p8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20</a:t>
            </a:fld>
            <a:endParaRPr>
              <a:latin typeface="Gill Sans"/>
              <a:ea typeface="Gill Sans"/>
              <a:cs typeface="Gill Sans"/>
              <a:sym typeface="Gill Sans"/>
            </a:endParaRPr>
          </a:p>
        </p:txBody>
      </p:sp>
      <p:sp>
        <p:nvSpPr>
          <p:cNvPr id="1161" name="Google Shape;1161;p88" descr="back arrow">
            <a:hlinkClick r:id="rId5"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162" name="Google Shape;1162;p88" descr="Home with solid fill">
            <a:hlinkClick r:id="rId6" action="ppaction://hlinksldjump"/>
          </p:cNvPr>
          <p:cNvPicPr preferRelativeResize="0"/>
          <p:nvPr/>
        </p:nvPicPr>
        <p:blipFill rotWithShape="1">
          <a:blip r:embed="rId7">
            <a:alphaModFix/>
          </a:blip>
          <a:srcRect/>
          <a:stretch/>
        </p:blipFill>
        <p:spPr>
          <a:xfrm>
            <a:off x="67570" y="181115"/>
            <a:ext cx="352541" cy="3525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89"/>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ENTRY POINTS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Where is there momentum for your work?</a:t>
            </a:r>
            <a:endParaRPr dirty="0">
              <a:latin typeface="Gill Sans"/>
              <a:ea typeface="Gill Sans"/>
              <a:cs typeface="Gill Sans"/>
              <a:sym typeface="Gill Sans"/>
            </a:endParaRPr>
          </a:p>
        </p:txBody>
      </p:sp>
      <p:pic>
        <p:nvPicPr>
          <p:cNvPr id="1168" name="Google Shape;1168;p8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169" name="Google Shape;1169;p89">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171" name="Google Shape;1171;p89"/>
          <p:cNvSpPr txBox="1"/>
          <p:nvPr/>
        </p:nvSpPr>
        <p:spPr>
          <a:xfrm>
            <a:off x="1340125" y="1441583"/>
            <a:ext cx="7211765" cy="7155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0" i="1" u="none" strike="noStrike" cap="none">
                <a:solidFill>
                  <a:schemeClr val="accent2"/>
                </a:solidFill>
                <a:latin typeface="Gill Sans"/>
                <a:ea typeface="Gill Sans"/>
                <a:cs typeface="Gill Sans"/>
                <a:sym typeface="Gill Sans"/>
              </a:rPr>
              <a:t>An entry point is an opening for your activity to build momentum in the local context. Without an entry point, your interventions likely will not gain sufficient traction to succeed. Entry points come in a few different forms:</a:t>
            </a:r>
            <a:endParaRPr sz="1400" b="0" i="1" u="none" strike="noStrike" cap="none">
              <a:solidFill>
                <a:schemeClr val="accent2"/>
              </a:solidFill>
              <a:latin typeface="Gill Sans"/>
              <a:ea typeface="Gill Sans"/>
              <a:cs typeface="Gill Sans"/>
              <a:sym typeface="Gill Sans"/>
            </a:endParaRPr>
          </a:p>
        </p:txBody>
      </p:sp>
      <p:pic>
        <p:nvPicPr>
          <p:cNvPr id="1172" name="Google Shape;1172;p8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graphicFrame>
        <p:nvGraphicFramePr>
          <p:cNvPr id="1173" name="Google Shape;1173;p89"/>
          <p:cNvGraphicFramePr/>
          <p:nvPr/>
        </p:nvGraphicFramePr>
        <p:xfrm>
          <a:off x="1438858" y="2202158"/>
          <a:ext cx="6880675" cy="2641600"/>
        </p:xfrm>
        <a:graphic>
          <a:graphicData uri="http://schemas.openxmlformats.org/drawingml/2006/table">
            <a:tbl>
              <a:tblPr firstRow="1">
                <a:noFill/>
                <a:tableStyleId>{525F4FB1-7A58-471B-911C-051FFB111D47}</a:tableStyleId>
              </a:tblPr>
              <a:tblGrid>
                <a:gridCol w="987325">
                  <a:extLst>
                    <a:ext uri="{9D8B030D-6E8A-4147-A177-3AD203B41FA5}">
                      <a16:colId xmlns:a16="http://schemas.microsoft.com/office/drawing/2014/main" val="20000"/>
                    </a:ext>
                  </a:extLst>
                </a:gridCol>
                <a:gridCol w="5893350">
                  <a:extLst>
                    <a:ext uri="{9D8B030D-6E8A-4147-A177-3AD203B41FA5}">
                      <a16:colId xmlns:a16="http://schemas.microsoft.com/office/drawing/2014/main" val="20001"/>
                    </a:ext>
                  </a:extLst>
                </a:gridCol>
              </a:tblGrid>
              <a:tr h="271250">
                <a:tc>
                  <a:txBody>
                    <a:bodyPr/>
                    <a:lstStyle/>
                    <a:p>
                      <a:pPr marL="0" marR="0" lvl="0" indent="0" algn="l" rtl="0">
                        <a:lnSpc>
                          <a:spcPct val="100000"/>
                        </a:lnSpc>
                        <a:spcBef>
                          <a:spcPts val="0"/>
                        </a:spcBef>
                        <a:spcAft>
                          <a:spcPts val="0"/>
                        </a:spcAft>
                        <a:buClr>
                          <a:srgbClr val="000000"/>
                        </a:buClr>
                        <a:buSzPts val="1000"/>
                        <a:buFont typeface="Arial"/>
                        <a:buNone/>
                      </a:pPr>
                      <a:r>
                        <a:rPr lang="en" sz="1200" b="1" u="none" strike="noStrike" cap="none">
                          <a:solidFill>
                            <a:srgbClr val="F2F2F2"/>
                          </a:solidFill>
                          <a:latin typeface="Gill Sans"/>
                          <a:ea typeface="Gill Sans"/>
                          <a:cs typeface="Gill Sans"/>
                          <a:sym typeface="Gill Sans"/>
                        </a:rPr>
                        <a:t>Type</a:t>
                      </a:r>
                      <a:endParaRPr sz="1200" b="1" u="none" strike="noStrike" cap="none">
                        <a:solidFill>
                          <a:srgbClr val="F2F2F2"/>
                        </a:solidFill>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b="1" u="none" strike="noStrike" cap="none">
                          <a:solidFill>
                            <a:srgbClr val="F2F2F2"/>
                          </a:solidFill>
                          <a:latin typeface="Gill Sans"/>
                          <a:ea typeface="Gill Sans"/>
                          <a:cs typeface="Gill Sans"/>
                          <a:sym typeface="Gill Sans"/>
                        </a:rPr>
                        <a:t>Definition</a:t>
                      </a:r>
                      <a:endParaRPr sz="1200" b="1" u="none" strike="noStrike" cap="none">
                        <a:solidFill>
                          <a:srgbClr val="F2F2F2"/>
                        </a:solidFill>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641100">
                <a:tc>
                  <a:txBody>
                    <a:bodyPr/>
                    <a:lstStyle/>
                    <a:p>
                      <a:pPr marL="0" marR="0" lvl="0" indent="0" algn="ctr" rtl="0">
                        <a:lnSpc>
                          <a:spcPct val="100000"/>
                        </a:lnSpc>
                        <a:spcBef>
                          <a:spcPts val="0"/>
                        </a:spcBef>
                        <a:spcAft>
                          <a:spcPts val="0"/>
                        </a:spcAft>
                        <a:buClr>
                          <a:srgbClr val="000000"/>
                        </a:buClr>
                        <a:buSzPts val="1000"/>
                        <a:buFont typeface="Arial"/>
                        <a:buNone/>
                      </a:pPr>
                      <a:r>
                        <a:rPr lang="en" sz="1200" b="1" u="none" strike="noStrike" cap="none">
                          <a:latin typeface="Gill Sans"/>
                          <a:ea typeface="Gill Sans"/>
                          <a:cs typeface="Gill Sans"/>
                          <a:sym typeface="Gill Sans"/>
                        </a:rPr>
                        <a:t>Open doors</a:t>
                      </a:r>
                      <a:endParaRPr sz="1200" b="1" u="none" strike="noStrike" cap="none">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a:latin typeface="Gill Sans"/>
                          <a:ea typeface="Gill Sans"/>
                          <a:cs typeface="Gill Sans"/>
                          <a:sym typeface="Gill Sans"/>
                        </a:rPr>
                        <a:t>Opportunities for change or reform in which a broad constituency already exists that requires only a catalyst to achieve progress. </a:t>
                      </a:r>
                      <a:endParaRPr sz="1200" b="1" u="none" strike="noStrike" cap="none">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000"/>
                        <a:buFont typeface="Arial"/>
                        <a:buNone/>
                      </a:pPr>
                      <a:r>
                        <a:rPr lang="en" sz="1200" b="1" i="1" u="none" strike="noStrike" cap="none">
                          <a:latin typeface="Gill Sans"/>
                          <a:ea typeface="Gill Sans"/>
                          <a:cs typeface="Gill Sans"/>
                          <a:sym typeface="Gill Sans"/>
                        </a:rPr>
                        <a:t>If you have an open door, go for it!</a:t>
                      </a:r>
                      <a:endParaRPr sz="1200" b="1" i="1" u="none" strike="noStrike" cap="none">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8025">
                <a:tc>
                  <a:txBody>
                    <a:bodyPr/>
                    <a:lstStyle/>
                    <a:p>
                      <a:pPr marL="0" marR="0" lvl="0" indent="0" algn="ctr" rtl="0">
                        <a:lnSpc>
                          <a:spcPct val="100000"/>
                        </a:lnSpc>
                        <a:spcBef>
                          <a:spcPts val="0"/>
                        </a:spcBef>
                        <a:spcAft>
                          <a:spcPts val="0"/>
                        </a:spcAft>
                        <a:buClr>
                          <a:srgbClr val="000000"/>
                        </a:buClr>
                        <a:buSzPts val="1000"/>
                        <a:buFont typeface="Arial"/>
                        <a:buNone/>
                      </a:pPr>
                      <a:r>
                        <a:rPr lang="en" sz="1200" b="1" u="none" strike="noStrike" cap="none">
                          <a:latin typeface="Gill Sans"/>
                          <a:ea typeface="Gill Sans"/>
                          <a:cs typeface="Gill Sans"/>
                          <a:sym typeface="Gill Sans"/>
                        </a:rPr>
                        <a:t>Locked doors</a:t>
                      </a:r>
                      <a:endParaRPr sz="1200" b="1" u="none" strike="noStrike" cap="none">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a:latin typeface="Gill Sans"/>
                          <a:ea typeface="Gill Sans"/>
                          <a:cs typeface="Gill Sans"/>
                          <a:sym typeface="Gill Sans"/>
                        </a:rPr>
                        <a:t>Opportunities for which change is possible, but will require concerted effort to open them.</a:t>
                      </a:r>
                      <a:endParaRPr sz="1200" u="none" strike="noStrike" cap="none">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000"/>
                        <a:buFont typeface="Arial"/>
                        <a:buNone/>
                      </a:pPr>
                      <a:r>
                        <a:rPr lang="en" sz="1200" b="1" i="1" u="none" strike="noStrike" cap="none">
                          <a:latin typeface="Gill Sans"/>
                          <a:ea typeface="Gill Sans"/>
                          <a:cs typeface="Gill Sans"/>
                          <a:sym typeface="Gill Sans"/>
                        </a:rPr>
                        <a:t>To unlock the door, you need the right key.</a:t>
                      </a:r>
                      <a:endParaRPr sz="1400" u="none" strike="noStrike" cap="none"/>
                    </a:p>
                    <a:p>
                      <a:pPr marL="0" marR="0" lvl="0" indent="0" algn="l" rtl="0">
                        <a:lnSpc>
                          <a:spcPct val="100000"/>
                        </a:lnSpc>
                        <a:spcBef>
                          <a:spcPts val="600"/>
                        </a:spcBef>
                        <a:spcAft>
                          <a:spcPts val="0"/>
                        </a:spcAft>
                        <a:buClr>
                          <a:srgbClr val="000000"/>
                        </a:buClr>
                        <a:buSzPts val="1000"/>
                        <a:buFont typeface="Arial"/>
                        <a:buNone/>
                      </a:pPr>
                      <a:endParaRPr sz="1200" b="1" i="1" u="none" strike="noStrike" cap="none">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641100">
                <a:tc>
                  <a:txBody>
                    <a:bodyPr/>
                    <a:lstStyle/>
                    <a:p>
                      <a:pPr marL="0" marR="0" lvl="0" indent="0" algn="ctr" rtl="0">
                        <a:lnSpc>
                          <a:spcPct val="100000"/>
                        </a:lnSpc>
                        <a:spcBef>
                          <a:spcPts val="0"/>
                        </a:spcBef>
                        <a:spcAft>
                          <a:spcPts val="0"/>
                        </a:spcAft>
                        <a:buClr>
                          <a:srgbClr val="000000"/>
                        </a:buClr>
                        <a:buSzPts val="1000"/>
                        <a:buFont typeface="Arial"/>
                        <a:buNone/>
                      </a:pPr>
                      <a:r>
                        <a:rPr lang="en" sz="1200" b="1" u="none" strike="noStrike" cap="none">
                          <a:latin typeface="Gill Sans"/>
                          <a:ea typeface="Gill Sans"/>
                          <a:cs typeface="Gill Sans"/>
                          <a:sym typeface="Gill Sans"/>
                        </a:rPr>
                        <a:t>Brick walls</a:t>
                      </a:r>
                      <a:endParaRPr sz="1200" b="1" u="none" strike="noStrike" cap="none">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latin typeface="Gill Sans"/>
                          <a:ea typeface="Gill Sans"/>
                          <a:cs typeface="Gill Sans"/>
                          <a:sym typeface="Gill Sans"/>
                        </a:rPr>
                        <a:t>Certain reforms or changes are likely to face such entrenched resistance that it may be a misallocation of resources, political capital and time to attempt to shift them.</a:t>
                      </a:r>
                      <a:endParaRPr sz="1200" u="none" strike="noStrike" cap="none" dirty="0">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000"/>
                        <a:buFont typeface="Arial"/>
                        <a:buNone/>
                      </a:pPr>
                      <a:r>
                        <a:rPr lang="en" sz="1200" b="1" i="1" u="none" strike="noStrike" cap="none" dirty="0">
                          <a:latin typeface="Gill Sans"/>
                          <a:ea typeface="Gill Sans"/>
                          <a:cs typeface="Gill Sans"/>
                          <a:sym typeface="Gill Sans"/>
                        </a:rPr>
                        <a:t>Avoid, stop, turn around.</a:t>
                      </a:r>
                      <a:endParaRPr sz="1200" b="1" i="1" u="none" strike="noStrike" cap="none" dirty="0">
                        <a:latin typeface="Gill Sans"/>
                        <a:ea typeface="Gill Sans"/>
                        <a:cs typeface="Gill Sans"/>
                        <a:sym typeface="Gill Sans"/>
                      </a:endParaRPr>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174" name="Google Shape;1174;p8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760000" y="2851241"/>
            <a:ext cx="403885" cy="502811"/>
          </a:xfrm>
          <a:prstGeom prst="rect">
            <a:avLst/>
          </a:prstGeom>
          <a:noFill/>
          <a:ln>
            <a:noFill/>
          </a:ln>
        </p:spPr>
      </p:pic>
      <p:pic>
        <p:nvPicPr>
          <p:cNvPr id="1175" name="Google Shape;1175;p8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rot="-1213361">
            <a:off x="1699409" y="3771068"/>
            <a:ext cx="525066" cy="275524"/>
          </a:xfrm>
          <a:prstGeom prst="rect">
            <a:avLst/>
          </a:prstGeom>
          <a:noFill/>
          <a:ln>
            <a:noFill/>
          </a:ln>
        </p:spPr>
      </p:pic>
      <p:pic>
        <p:nvPicPr>
          <p:cNvPr id="1176" name="Google Shape;1176;p89">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611298" y="4383068"/>
            <a:ext cx="701289" cy="502810"/>
          </a:xfrm>
          <a:prstGeom prst="rect">
            <a:avLst/>
          </a:prstGeom>
          <a:noFill/>
          <a:ln>
            <a:noFill/>
          </a:ln>
        </p:spPr>
      </p:pic>
      <p:sp>
        <p:nvSpPr>
          <p:cNvPr id="1177" name="Google Shape;1177;p89" descr="back arrow">
            <a:hlinkClick r:id="rId8"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78" name="Google Shape;1178;p89" descr="forward arrow">
            <a:hlinkClick r:id="rId9"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70" name="Google Shape;1170;p8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21</a:t>
            </a:fld>
            <a:endParaRPr>
              <a:latin typeface="Gill Sans"/>
              <a:ea typeface="Gill Sans"/>
              <a:cs typeface="Gill Sans"/>
              <a:sym typeface="Gill Sans"/>
            </a:endParaRPr>
          </a:p>
        </p:txBody>
      </p:sp>
      <p:pic>
        <p:nvPicPr>
          <p:cNvPr id="1179" name="Google Shape;1179;p89" descr="Home with solid fill">
            <a:hlinkClick r:id="rId8" action="ppaction://hlinksldjump"/>
          </p:cNvPr>
          <p:cNvPicPr preferRelativeResize="0"/>
          <p:nvPr/>
        </p:nvPicPr>
        <p:blipFill rotWithShape="1">
          <a:blip r:embed="rId10">
            <a:alphaModFix/>
          </a:blip>
          <a:srcRect/>
          <a:stretch/>
        </p:blipFill>
        <p:spPr>
          <a:xfrm>
            <a:off x="67570" y="181115"/>
            <a:ext cx="352541" cy="3525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90"/>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ENTRY POINTS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Where is there momentum for your work?</a:t>
            </a:r>
            <a:endParaRPr dirty="0">
              <a:latin typeface="Gill Sans"/>
              <a:ea typeface="Gill Sans"/>
              <a:cs typeface="Gill Sans"/>
              <a:sym typeface="Gill Sans"/>
            </a:endParaRPr>
          </a:p>
        </p:txBody>
      </p:sp>
      <p:pic>
        <p:nvPicPr>
          <p:cNvPr id="1185" name="Google Shape;1185;p9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186" name="Google Shape;1186;p90">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189" name="Google Shape;1189;p9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sp>
        <p:nvSpPr>
          <p:cNvPr id="1187" name="Google Shape;1187;p90"/>
          <p:cNvSpPr txBox="1"/>
          <p:nvPr/>
        </p:nvSpPr>
        <p:spPr>
          <a:xfrm>
            <a:off x="1340125" y="1408300"/>
            <a:ext cx="70005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1" u="none" strike="noStrike" cap="none">
                <a:solidFill>
                  <a:srgbClr val="BA0C2F"/>
                </a:solidFill>
                <a:latin typeface="Gill Sans"/>
                <a:ea typeface="Gill Sans"/>
                <a:cs typeface="Gill Sans"/>
                <a:sym typeface="Gill Sans"/>
              </a:rPr>
              <a:t>Your activity might be well staffed, well designed, and doing the right things. But without local interest and momentum, your ideas may not be taken up, and change might not be sustainable. Let’s make sure you’re working with the right entry points. Click below!</a:t>
            </a:r>
            <a:endParaRPr sz="1400" b="0" i="1" u="none" strike="noStrike" cap="none">
              <a:solidFill>
                <a:schemeClr val="dk1"/>
              </a:solidFill>
              <a:latin typeface="Gill Sans"/>
              <a:ea typeface="Gill Sans"/>
              <a:cs typeface="Gill Sans"/>
              <a:sym typeface="Gill Sans"/>
            </a:endParaRPr>
          </a:p>
        </p:txBody>
      </p:sp>
      <p:sp>
        <p:nvSpPr>
          <p:cNvPr id="1190" name="Google Shape;1190;p90">
            <a:hlinkClick r:id="rId5" action="ppaction://hlinksldjump"/>
          </p:cNvPr>
          <p:cNvSpPr txBox="1"/>
          <p:nvPr/>
        </p:nvSpPr>
        <p:spPr>
          <a:xfrm>
            <a:off x="426385" y="2512787"/>
            <a:ext cx="1797000" cy="11464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We feel confident we still have the right entry points and momentum for our work.</a:t>
            </a:r>
            <a:endParaRPr sz="1400" b="1" i="0" u="none" strike="noStrike" cap="none">
              <a:solidFill>
                <a:schemeClr val="accent1"/>
              </a:solidFill>
              <a:latin typeface="Gill Sans"/>
              <a:ea typeface="Gill Sans"/>
              <a:cs typeface="Gill Sans"/>
              <a:sym typeface="Gill Sans"/>
            </a:endParaRPr>
          </a:p>
        </p:txBody>
      </p:sp>
      <p:cxnSp>
        <p:nvCxnSpPr>
          <p:cNvPr id="1194" name="Google Shape;1194;p90">
            <a:extLst>
              <a:ext uri="{C183D7F6-B498-43B3-948B-1728B52AA6E4}">
                <adec:decorative xmlns:adec="http://schemas.microsoft.com/office/drawing/2017/decorative" val="1"/>
              </a:ext>
            </a:extLst>
          </p:cNvPr>
          <p:cNvCxnSpPr/>
          <p:nvPr/>
        </p:nvCxnSpPr>
        <p:spPr>
          <a:xfrm>
            <a:off x="2375675" y="2512787"/>
            <a:ext cx="0" cy="1371600"/>
          </a:xfrm>
          <a:prstGeom prst="straightConnector1">
            <a:avLst/>
          </a:prstGeom>
          <a:noFill/>
          <a:ln w="9525" cap="flat" cmpd="sng">
            <a:solidFill>
              <a:srgbClr val="C6D9F1"/>
            </a:solidFill>
            <a:prstDash val="solid"/>
            <a:round/>
            <a:headEnd type="none" w="sm" len="sm"/>
            <a:tailEnd type="none" w="sm" len="sm"/>
          </a:ln>
        </p:spPr>
      </p:cxnSp>
      <p:sp>
        <p:nvSpPr>
          <p:cNvPr id="1191" name="Google Shape;1191;p90">
            <a:hlinkClick r:id="rId6" action="ppaction://hlinksldjump"/>
          </p:cNvPr>
          <p:cNvSpPr txBox="1"/>
          <p:nvPr/>
        </p:nvSpPr>
        <p:spPr>
          <a:xfrm>
            <a:off x="2527965" y="2512787"/>
            <a:ext cx="1797000" cy="136188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A new entry point appears to be emerging (and we could make some progress through it).</a:t>
            </a:r>
            <a:endParaRPr sz="1400" b="1" i="0" u="none" strike="noStrike" cap="none">
              <a:solidFill>
                <a:schemeClr val="accent1"/>
              </a:solidFill>
              <a:latin typeface="Gill Sans"/>
              <a:ea typeface="Gill Sans"/>
              <a:cs typeface="Gill Sans"/>
              <a:sym typeface="Gill Sans"/>
            </a:endParaRPr>
          </a:p>
        </p:txBody>
      </p:sp>
      <p:cxnSp>
        <p:nvCxnSpPr>
          <p:cNvPr id="1195" name="Google Shape;1195;p90">
            <a:extLst>
              <a:ext uri="{C183D7F6-B498-43B3-948B-1728B52AA6E4}">
                <adec:decorative xmlns:adec="http://schemas.microsoft.com/office/drawing/2017/decorative" val="1"/>
              </a:ext>
            </a:extLst>
          </p:cNvPr>
          <p:cNvCxnSpPr/>
          <p:nvPr/>
        </p:nvCxnSpPr>
        <p:spPr>
          <a:xfrm>
            <a:off x="4477255" y="2512787"/>
            <a:ext cx="0" cy="1371600"/>
          </a:xfrm>
          <a:prstGeom prst="straightConnector1">
            <a:avLst/>
          </a:prstGeom>
          <a:noFill/>
          <a:ln w="9525" cap="flat" cmpd="sng">
            <a:solidFill>
              <a:srgbClr val="C6D9F1"/>
            </a:solidFill>
            <a:prstDash val="solid"/>
            <a:round/>
            <a:headEnd type="none" w="sm" len="sm"/>
            <a:tailEnd type="none" w="sm" len="sm"/>
          </a:ln>
        </p:spPr>
      </p:cxnSp>
      <p:sp>
        <p:nvSpPr>
          <p:cNvPr id="1192" name="Google Shape;1192;p90">
            <a:hlinkClick r:id="rId7" action="ppaction://hlinksldjump"/>
          </p:cNvPr>
          <p:cNvSpPr txBox="1"/>
          <p:nvPr/>
        </p:nvSpPr>
        <p:spPr>
          <a:xfrm>
            <a:off x="4629545" y="2512787"/>
            <a:ext cx="1797000" cy="11464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We thought we had an open door, but now it’s a brick wall (no longer able to make progress).</a:t>
            </a:r>
            <a:endParaRPr sz="1400" b="1" i="0" u="none" strike="noStrike" cap="none">
              <a:solidFill>
                <a:schemeClr val="accent1"/>
              </a:solidFill>
              <a:latin typeface="Gill Sans"/>
              <a:ea typeface="Gill Sans"/>
              <a:cs typeface="Gill Sans"/>
              <a:sym typeface="Gill Sans"/>
            </a:endParaRPr>
          </a:p>
        </p:txBody>
      </p:sp>
      <p:cxnSp>
        <p:nvCxnSpPr>
          <p:cNvPr id="1196" name="Google Shape;1196;p90">
            <a:extLst>
              <a:ext uri="{C183D7F6-B498-43B3-948B-1728B52AA6E4}">
                <adec:decorative xmlns:adec="http://schemas.microsoft.com/office/drawing/2017/decorative" val="1"/>
              </a:ext>
            </a:extLst>
          </p:cNvPr>
          <p:cNvCxnSpPr/>
          <p:nvPr/>
        </p:nvCxnSpPr>
        <p:spPr>
          <a:xfrm>
            <a:off x="6578835" y="2512786"/>
            <a:ext cx="0" cy="1371600"/>
          </a:xfrm>
          <a:prstGeom prst="straightConnector1">
            <a:avLst/>
          </a:prstGeom>
          <a:noFill/>
          <a:ln w="9525" cap="flat" cmpd="sng">
            <a:solidFill>
              <a:srgbClr val="C6D9F1"/>
            </a:solidFill>
            <a:prstDash val="solid"/>
            <a:round/>
            <a:headEnd type="none" w="sm" len="sm"/>
            <a:tailEnd type="none" w="sm" len="sm"/>
          </a:ln>
        </p:spPr>
      </p:cxnSp>
      <p:sp>
        <p:nvSpPr>
          <p:cNvPr id="1193" name="Google Shape;1193;p90">
            <a:hlinkClick r:id="rId8" action="ppaction://hlinksldjump"/>
          </p:cNvPr>
          <p:cNvSpPr txBox="1"/>
          <p:nvPr/>
        </p:nvSpPr>
        <p:spPr>
          <a:xfrm>
            <a:off x="6731125" y="2512787"/>
            <a:ext cx="1797000" cy="136188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We never identified any entry points (or they don’t make sense any longer and we need to find new ones).</a:t>
            </a:r>
            <a:endParaRPr sz="1400" b="1" i="0" u="none" strike="noStrike" cap="none">
              <a:solidFill>
                <a:schemeClr val="accent1"/>
              </a:solidFill>
              <a:latin typeface="Gill Sans"/>
              <a:ea typeface="Gill Sans"/>
              <a:cs typeface="Gill Sans"/>
              <a:sym typeface="Gill Sans"/>
            </a:endParaRPr>
          </a:p>
        </p:txBody>
      </p:sp>
      <p:sp>
        <p:nvSpPr>
          <p:cNvPr id="1197" name="Google Shape;1197;p90" descr="back arrow">
            <a:hlinkClick r:id="rId9"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99" name="Google Shape;1199;p90"/>
          <p:cNvSpPr txBox="1"/>
          <p:nvPr/>
        </p:nvSpPr>
        <p:spPr>
          <a:xfrm>
            <a:off x="5698133" y="4822073"/>
            <a:ext cx="3645142"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Finished updating your TOC? Click here:</a:t>
            </a:r>
            <a:endParaRPr sz="1200" b="0" i="1" u="none" strike="noStrike" cap="none">
              <a:solidFill>
                <a:schemeClr val="dk1"/>
              </a:solidFill>
              <a:latin typeface="Gill Sans"/>
              <a:ea typeface="Gill Sans"/>
              <a:cs typeface="Gill Sans"/>
              <a:sym typeface="Gill Sans"/>
            </a:endParaRPr>
          </a:p>
        </p:txBody>
      </p:sp>
      <p:sp>
        <p:nvSpPr>
          <p:cNvPr id="1200" name="Google Shape;1200;p90" descr="triangle">
            <a:hlinkClick r:id="rId10" action="ppaction://hlinksldjump"/>
          </p:cNvPr>
          <p:cNvSpPr/>
          <p:nvPr/>
        </p:nvSpPr>
        <p:spPr>
          <a:xfrm>
            <a:off x="8340693" y="4686395"/>
            <a:ext cx="377851" cy="321174"/>
          </a:xfrm>
          <a:prstGeom prst="triangle">
            <a:avLst>
              <a:gd name="adj" fmla="val 50000"/>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88" name="Google Shape;1188;p9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22</a:t>
            </a:fld>
            <a:endParaRPr>
              <a:latin typeface="Gill Sans"/>
              <a:ea typeface="Gill Sans"/>
              <a:cs typeface="Gill Sans"/>
              <a:sym typeface="Gill Sans"/>
            </a:endParaRPr>
          </a:p>
        </p:txBody>
      </p:sp>
      <p:pic>
        <p:nvPicPr>
          <p:cNvPr id="1198" name="Google Shape;1198;p90" descr="Home with solid fill">
            <a:hlinkClick r:id="rId11" action="ppaction://hlinksldjump"/>
          </p:cNvPr>
          <p:cNvPicPr preferRelativeResize="0"/>
          <p:nvPr/>
        </p:nvPicPr>
        <p:blipFill rotWithShape="1">
          <a:blip r:embed="rId12">
            <a:alphaModFix/>
          </a:blip>
          <a:srcRect/>
          <a:stretch/>
        </p:blipFill>
        <p:spPr>
          <a:xfrm>
            <a:off x="67570" y="181115"/>
            <a:ext cx="352541" cy="3525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91"/>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ENTRY POINTS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Our entry points are still the right ones.</a:t>
            </a:r>
            <a:endParaRPr dirty="0">
              <a:latin typeface="Gill Sans"/>
              <a:ea typeface="Gill Sans"/>
              <a:cs typeface="Gill Sans"/>
              <a:sym typeface="Gill Sans"/>
            </a:endParaRPr>
          </a:p>
        </p:txBody>
      </p:sp>
      <p:pic>
        <p:nvPicPr>
          <p:cNvPr id="1206" name="Google Shape;1206;p9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207" name="Google Shape;1207;p91">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210" name="Google Shape;1210;p9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sp>
        <p:nvSpPr>
          <p:cNvPr id="1208" name="Google Shape;1208;p91"/>
          <p:cNvSpPr txBox="1"/>
          <p:nvPr/>
        </p:nvSpPr>
        <p:spPr>
          <a:xfrm>
            <a:off x="1340125" y="1408299"/>
            <a:ext cx="6127475"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Great! Keep making use of those open doors to make change happen. </a:t>
            </a:r>
            <a:endParaRPr sz="1400" b="0" i="1" u="none" strike="noStrike" cap="none">
              <a:solidFill>
                <a:schemeClr val="dk1"/>
              </a:solidFill>
              <a:latin typeface="Gill Sans"/>
              <a:ea typeface="Gill Sans"/>
              <a:cs typeface="Gill Sans"/>
              <a:sym typeface="Gill Sans"/>
            </a:endParaRPr>
          </a:p>
        </p:txBody>
      </p:sp>
      <p:sp>
        <p:nvSpPr>
          <p:cNvPr id="1215" name="Google Shape;1215;p91"/>
          <p:cNvSpPr txBox="1"/>
          <p:nvPr/>
        </p:nvSpPr>
        <p:spPr>
          <a:xfrm>
            <a:off x="1438858" y="1885441"/>
            <a:ext cx="6438474" cy="123877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makes us believe these are still the right entry points?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we making the best use of them?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Could our approach be reframed to interest a wider group of local stakeholders?</a:t>
            </a:r>
            <a:endParaRPr sz="1400" b="0" i="0" u="none" strike="noStrike" cap="none">
              <a:solidFill>
                <a:schemeClr val="accent1"/>
              </a:solidFill>
              <a:latin typeface="Gill Sans"/>
              <a:ea typeface="Gill Sans"/>
              <a:cs typeface="Gill Sans"/>
              <a:sym typeface="Gill Sans"/>
            </a:endParaRPr>
          </a:p>
        </p:txBody>
      </p:sp>
      <p:sp>
        <p:nvSpPr>
          <p:cNvPr id="1211" name="Google Shape;1211;p91">
            <a:hlinkClick r:id="rId5" action="ppaction://hlinksldjump"/>
          </p:cNvPr>
          <p:cNvSpPr/>
          <p:nvPr/>
        </p:nvSpPr>
        <p:spPr>
          <a:xfrm>
            <a:off x="830144" y="4152083"/>
            <a:ext cx="1692600" cy="3753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Outcomes</a:t>
            </a:r>
            <a:endParaRPr sz="1400" b="0" i="1" u="none" strike="noStrike" cap="none">
              <a:solidFill>
                <a:srgbClr val="FFFFFF"/>
              </a:solidFill>
              <a:latin typeface="Gill Sans"/>
              <a:ea typeface="Gill Sans"/>
              <a:cs typeface="Gill Sans"/>
              <a:sym typeface="Gill Sans"/>
            </a:endParaRPr>
          </a:p>
        </p:txBody>
      </p:sp>
      <p:sp>
        <p:nvSpPr>
          <p:cNvPr id="1212" name="Google Shape;1212;p91">
            <a:hlinkClick r:id="rId6" action="ppaction://hlinksldjump"/>
          </p:cNvPr>
          <p:cNvSpPr/>
          <p:nvPr/>
        </p:nvSpPr>
        <p:spPr>
          <a:xfrm>
            <a:off x="3725744" y="4152083"/>
            <a:ext cx="1692600" cy="3753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Interventions</a:t>
            </a:r>
            <a:endParaRPr sz="1400" b="0" i="1" u="none" strike="noStrike" cap="none">
              <a:solidFill>
                <a:srgbClr val="FFFFFF"/>
              </a:solidFill>
              <a:latin typeface="Gill Sans"/>
              <a:ea typeface="Gill Sans"/>
              <a:cs typeface="Gill Sans"/>
              <a:sym typeface="Gill Sans"/>
            </a:endParaRPr>
          </a:p>
        </p:txBody>
      </p:sp>
      <p:sp>
        <p:nvSpPr>
          <p:cNvPr id="1213" name="Google Shape;1213;p91">
            <a:hlinkClick r:id="rId7" action="ppaction://hlinksldjump"/>
          </p:cNvPr>
          <p:cNvSpPr/>
          <p:nvPr/>
        </p:nvSpPr>
        <p:spPr>
          <a:xfrm>
            <a:off x="6621343" y="4152083"/>
            <a:ext cx="1692600" cy="3753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Assumptions</a:t>
            </a:r>
            <a:endParaRPr sz="1400" b="0" i="1" u="none" strike="noStrike" cap="none">
              <a:solidFill>
                <a:srgbClr val="FFFFFF"/>
              </a:solidFill>
              <a:latin typeface="Gill Sans"/>
              <a:ea typeface="Gill Sans"/>
              <a:cs typeface="Gill Sans"/>
              <a:sym typeface="Gill Sans"/>
            </a:endParaRPr>
          </a:p>
        </p:txBody>
      </p:sp>
      <p:sp>
        <p:nvSpPr>
          <p:cNvPr id="1214" name="Google Shape;1214;p91"/>
          <p:cNvSpPr txBox="1"/>
          <p:nvPr/>
        </p:nvSpPr>
        <p:spPr>
          <a:xfrm>
            <a:off x="830144" y="3704502"/>
            <a:ext cx="7569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300" b="0" i="1" u="none" strike="noStrike" cap="none">
                <a:solidFill>
                  <a:srgbClr val="BA0C2F"/>
                </a:solidFill>
                <a:latin typeface="Gill Sans"/>
                <a:ea typeface="Gill Sans"/>
                <a:cs typeface="Gill Sans"/>
                <a:sym typeface="Gill Sans"/>
              </a:rPr>
              <a:t>It might be worth checking in on the other parts of your TOC. Use the links below to move to that section.</a:t>
            </a:r>
            <a:endParaRPr sz="1300" b="0" i="1" u="none" strike="noStrike" cap="none">
              <a:solidFill>
                <a:schemeClr val="dk1"/>
              </a:solidFill>
              <a:latin typeface="Gill Sans"/>
              <a:ea typeface="Gill Sans"/>
              <a:cs typeface="Gill Sans"/>
              <a:sym typeface="Gill Sans"/>
            </a:endParaRPr>
          </a:p>
        </p:txBody>
      </p:sp>
      <p:sp>
        <p:nvSpPr>
          <p:cNvPr id="1216" name="Google Shape;1216;p91" descr="back arrow">
            <a:hlinkClick r:id="rId8"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209" name="Google Shape;1209;p9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23</a:t>
            </a:fld>
            <a:endParaRPr>
              <a:latin typeface="Gill Sans"/>
              <a:ea typeface="Gill Sans"/>
              <a:cs typeface="Gill Sans"/>
              <a:sym typeface="Gill Sans"/>
            </a:endParaRPr>
          </a:p>
        </p:txBody>
      </p:sp>
      <p:pic>
        <p:nvPicPr>
          <p:cNvPr id="1217" name="Google Shape;1217;p91" descr="Home with solid fill">
            <a:hlinkClick r:id="rId9" action="ppaction://hlinksldjump"/>
          </p:cNvPr>
          <p:cNvPicPr preferRelativeResize="0"/>
          <p:nvPr/>
        </p:nvPicPr>
        <p:blipFill rotWithShape="1">
          <a:blip r:embed="rId10">
            <a:alphaModFix/>
          </a:blip>
          <a:srcRect/>
          <a:stretch/>
        </p:blipFill>
        <p:spPr>
          <a:xfrm>
            <a:off x="67570" y="181115"/>
            <a:ext cx="352541" cy="3525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92"/>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ENTRY POINTS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A new entry point might be emerging.</a:t>
            </a:r>
            <a:endParaRPr dirty="0">
              <a:latin typeface="Gill Sans"/>
              <a:ea typeface="Gill Sans"/>
              <a:cs typeface="Gill Sans"/>
              <a:sym typeface="Gill Sans"/>
            </a:endParaRPr>
          </a:p>
        </p:txBody>
      </p:sp>
      <p:pic>
        <p:nvPicPr>
          <p:cNvPr id="1223" name="Google Shape;1223;p9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224" name="Google Shape;1224;p92">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227" name="Google Shape;1227;p9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sp>
        <p:nvSpPr>
          <p:cNvPr id="1225" name="Google Shape;1225;p92"/>
          <p:cNvSpPr txBox="1"/>
          <p:nvPr/>
        </p:nvSpPr>
        <p:spPr>
          <a:xfrm>
            <a:off x="1340125" y="1408300"/>
            <a:ext cx="69507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It seems momentum might be opening in a new area, giving your activity space to work. How can you be sure this is an entry point? How can you build on this momentum? </a:t>
            </a:r>
            <a:endParaRPr sz="1400" b="0" i="1" u="none" strike="noStrike" cap="none">
              <a:solidFill>
                <a:schemeClr val="dk1"/>
              </a:solidFill>
              <a:latin typeface="Gill Sans"/>
              <a:ea typeface="Gill Sans"/>
              <a:cs typeface="Gill Sans"/>
              <a:sym typeface="Gill Sans"/>
            </a:endParaRPr>
          </a:p>
        </p:txBody>
      </p:sp>
      <p:sp>
        <p:nvSpPr>
          <p:cNvPr id="1228" name="Google Shape;1228;p92"/>
          <p:cNvSpPr txBox="1"/>
          <p:nvPr/>
        </p:nvSpPr>
        <p:spPr>
          <a:xfrm>
            <a:off x="1438858" y="2007361"/>
            <a:ext cx="6950762" cy="320854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1" i="0" u="none" strike="noStrike" cap="none">
              <a:solidFill>
                <a:schemeClr val="accent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200"/>
              <a:buFont typeface="Arial"/>
              <a:buNone/>
            </a:pPr>
            <a:r>
              <a:rPr lang="en" sz="1400" b="0" i="1" u="none" strike="noStrike" cap="none">
                <a:solidFill>
                  <a:schemeClr val="accent1"/>
                </a:solidFill>
                <a:latin typeface="Gill Sans"/>
                <a:ea typeface="Gill Sans"/>
                <a:cs typeface="Gill Sans"/>
                <a:sym typeface="Gill Sans"/>
              </a:rPr>
              <a:t>To confirm an entry point:</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Who is interested in this issue? What level of influence or authority do they have over it?</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Is there agreement over the nature of the issue?</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Do you or your partners have the skills, relationships and resources needed to tackle the issue?</a:t>
            </a:r>
            <a:endParaRPr sz="1400" b="0" i="0" u="none" strike="noStrike" cap="none">
              <a:solidFill>
                <a:srgbClr val="000000"/>
              </a:solidFill>
              <a:latin typeface="Gill Sans"/>
              <a:ea typeface="Gill Sans"/>
              <a:cs typeface="Gill Sans"/>
              <a:sym typeface="Gill Sans"/>
            </a:endParaRPr>
          </a:p>
          <a:p>
            <a:pPr marL="285750" marR="0" lvl="0" indent="-209550" algn="l" rtl="0">
              <a:lnSpc>
                <a:spcPct val="100000"/>
              </a:lnSpc>
              <a:spcBef>
                <a:spcPts val="600"/>
              </a:spcBef>
              <a:spcAft>
                <a:spcPts val="0"/>
              </a:spcAft>
              <a:buClr>
                <a:srgbClr val="000000"/>
              </a:buClr>
              <a:buSzPts val="1200"/>
              <a:buFont typeface="Arial"/>
              <a:buNone/>
            </a:pPr>
            <a:endParaRPr sz="800" b="0" i="0" u="none" strike="noStrike" cap="none">
              <a:solidFill>
                <a:schemeClr val="accent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400"/>
              <a:buFont typeface="Arial"/>
              <a:buNone/>
            </a:pPr>
            <a:r>
              <a:rPr lang="en" sz="1400" b="0" i="1" u="none" strike="noStrike" cap="none">
                <a:solidFill>
                  <a:schemeClr val="accent1"/>
                </a:solidFill>
                <a:latin typeface="Gill Sans"/>
                <a:ea typeface="Gill Sans"/>
                <a:cs typeface="Gill Sans"/>
                <a:sym typeface="Gill Sans"/>
              </a:rPr>
              <a:t>To build on an entry point:</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do you propose to do?</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How does this leverage the existing momentum? Is there demand for our solution?</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is a feasible outcome from this effort?</a:t>
            </a:r>
            <a:endParaRPr sz="1400" b="0" i="0" u="none" strike="noStrike" cap="none">
              <a:solidFill>
                <a:srgbClr val="000000"/>
              </a:solidFill>
              <a:latin typeface="Gill Sans"/>
              <a:ea typeface="Gill Sans"/>
              <a:cs typeface="Gill Sans"/>
              <a:sym typeface="Gill Sans"/>
            </a:endParaRPr>
          </a:p>
        </p:txBody>
      </p:sp>
      <p:sp>
        <p:nvSpPr>
          <p:cNvPr id="1229" name="Google Shape;1229;p92" descr="back arrow">
            <a:hlinkClick r:id="rId5"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226" name="Google Shape;1226;p9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24</a:t>
            </a:fld>
            <a:endParaRPr>
              <a:latin typeface="Gill Sans"/>
              <a:ea typeface="Gill Sans"/>
              <a:cs typeface="Gill Sans"/>
              <a:sym typeface="Gill Sans"/>
            </a:endParaRPr>
          </a:p>
        </p:txBody>
      </p:sp>
      <p:pic>
        <p:nvPicPr>
          <p:cNvPr id="1230" name="Google Shape;1230;p92" descr="Home with solid fill">
            <a:hlinkClick r:id="rId6" action="ppaction://hlinksldjump"/>
          </p:cNvPr>
          <p:cNvPicPr preferRelativeResize="0"/>
          <p:nvPr/>
        </p:nvPicPr>
        <p:blipFill rotWithShape="1">
          <a:blip r:embed="rId7">
            <a:alphaModFix/>
          </a:blip>
          <a:srcRect/>
          <a:stretch/>
        </p:blipFill>
        <p:spPr>
          <a:xfrm>
            <a:off x="67570" y="181115"/>
            <a:ext cx="352541" cy="3525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93"/>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ENTRY POINTS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A door is closing and might now be a brick wall.</a:t>
            </a:r>
            <a:endParaRPr dirty="0">
              <a:latin typeface="Gill Sans"/>
              <a:ea typeface="Gill Sans"/>
              <a:cs typeface="Gill Sans"/>
              <a:sym typeface="Gill Sans"/>
            </a:endParaRPr>
          </a:p>
        </p:txBody>
      </p:sp>
      <p:pic>
        <p:nvPicPr>
          <p:cNvPr id="1236" name="Google Shape;1236;p9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237" name="Google Shape;1237;p93">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240" name="Google Shape;1240;p9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sp>
        <p:nvSpPr>
          <p:cNvPr id="1238" name="Google Shape;1238;p93"/>
          <p:cNvSpPr txBox="1"/>
          <p:nvPr/>
        </p:nvSpPr>
        <p:spPr>
          <a:xfrm>
            <a:off x="1340125" y="1408300"/>
            <a:ext cx="7260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Momentum for your work is slowing, and there may be opposition to it. Where to go from here?</a:t>
            </a:r>
            <a:endParaRPr sz="1400" b="0" i="1" u="none" strike="noStrike" cap="none">
              <a:solidFill>
                <a:schemeClr val="dk1"/>
              </a:solidFill>
              <a:latin typeface="Gill Sans"/>
              <a:ea typeface="Gill Sans"/>
              <a:cs typeface="Gill Sans"/>
              <a:sym typeface="Gill Sans"/>
            </a:endParaRPr>
          </a:p>
        </p:txBody>
      </p:sp>
      <p:sp>
        <p:nvSpPr>
          <p:cNvPr id="1241" name="Google Shape;1241;p93"/>
          <p:cNvSpPr txBox="1"/>
          <p:nvPr/>
        </p:nvSpPr>
        <p:spPr>
          <a:xfrm>
            <a:off x="1438858" y="2007361"/>
            <a:ext cx="6539282" cy="19620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1"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is constraining momentum for your work? Who or what is driving this?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does this mean for your current interventions?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Could the issue be reframed to attract new or different local stakeholders and create a new entry point?</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there alternative activities that could help prepare for a new opening, such as technical research or networking with similar organizations?</a:t>
            </a:r>
            <a:endParaRPr sz="1400" b="0" i="0" u="none" strike="noStrike" cap="none">
              <a:solidFill>
                <a:srgbClr val="000000"/>
              </a:solidFill>
              <a:latin typeface="Gill Sans"/>
              <a:ea typeface="Gill Sans"/>
              <a:cs typeface="Gill Sans"/>
              <a:sym typeface="Gill Sans"/>
            </a:endParaRPr>
          </a:p>
        </p:txBody>
      </p:sp>
      <p:sp>
        <p:nvSpPr>
          <p:cNvPr id="1242" name="Google Shape;1242;p93" descr="back arrow">
            <a:hlinkClick r:id="rId5"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239" name="Google Shape;1239;p9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25</a:t>
            </a:fld>
            <a:endParaRPr>
              <a:latin typeface="Gill Sans"/>
              <a:ea typeface="Gill Sans"/>
              <a:cs typeface="Gill Sans"/>
              <a:sym typeface="Gill Sans"/>
            </a:endParaRPr>
          </a:p>
        </p:txBody>
      </p:sp>
      <p:pic>
        <p:nvPicPr>
          <p:cNvPr id="1243" name="Google Shape;1243;p93" descr="Home with solid fill">
            <a:hlinkClick r:id="rId6" action="ppaction://hlinksldjump"/>
          </p:cNvPr>
          <p:cNvPicPr preferRelativeResize="0"/>
          <p:nvPr/>
        </p:nvPicPr>
        <p:blipFill rotWithShape="1">
          <a:blip r:embed="rId7">
            <a:alphaModFix/>
          </a:blip>
          <a:srcRect/>
          <a:stretch/>
        </p:blipFill>
        <p:spPr>
          <a:xfrm>
            <a:off x="67570" y="181115"/>
            <a:ext cx="352541" cy="3525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94"/>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ENTRY POINTS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We never identified any entry points.</a:t>
            </a:r>
            <a:endParaRPr dirty="0">
              <a:latin typeface="Gill Sans"/>
              <a:ea typeface="Gill Sans"/>
              <a:cs typeface="Gill Sans"/>
              <a:sym typeface="Gill Sans"/>
            </a:endParaRPr>
          </a:p>
        </p:txBody>
      </p:sp>
      <p:pic>
        <p:nvPicPr>
          <p:cNvPr id="1249" name="Google Shape;1249;p9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250" name="Google Shape;1250;p94">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253" name="Google Shape;1253;p9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sp>
        <p:nvSpPr>
          <p:cNvPr id="1251" name="Google Shape;1251;p94"/>
          <p:cNvSpPr txBox="1"/>
          <p:nvPr/>
        </p:nvSpPr>
        <p:spPr>
          <a:xfrm>
            <a:off x="1340125" y="1408299"/>
            <a:ext cx="6127475" cy="68015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Identifying an entry point can help target your work and ensure you are aligned with local priorities.</a:t>
            </a:r>
            <a:endParaRPr sz="1400" b="0" i="1" u="none" strike="noStrike" cap="none">
              <a:solidFill>
                <a:schemeClr val="dk1"/>
              </a:solidFill>
              <a:latin typeface="Gill Sans"/>
              <a:ea typeface="Gill Sans"/>
              <a:cs typeface="Gill Sans"/>
              <a:sym typeface="Gill Sans"/>
            </a:endParaRPr>
          </a:p>
        </p:txBody>
      </p:sp>
      <p:sp>
        <p:nvSpPr>
          <p:cNvPr id="1254" name="Google Shape;1254;p94"/>
          <p:cNvSpPr txBox="1"/>
          <p:nvPr/>
        </p:nvSpPr>
        <p:spPr>
          <a:xfrm>
            <a:off x="1340124" y="2155343"/>
            <a:ext cx="6424781" cy="319315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with your team members: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Where is there momentum for change? To identify where there is genuine interest in change, review recent policy documents, new local initiatives, statements from influential individuals, or similar.</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Where is there potential for ripple effects (when change in one area can spark change in other areas)?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Where are there bright spots (small changes, new innovations) that can be built upon?</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Where are things stuck?</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800"/>
              <a:buFont typeface="Arial"/>
              <a:buNone/>
            </a:pPr>
            <a:endParaRPr sz="800" b="0" i="0" u="none" strike="noStrike" cap="none">
              <a:solidFill>
                <a:schemeClr val="accent1"/>
              </a:solidFill>
              <a:latin typeface="Gill Sans"/>
              <a:ea typeface="Gill Sans"/>
              <a:cs typeface="Gill Sans"/>
              <a:sym typeface="Gill Sans"/>
            </a:endParaRPr>
          </a:p>
          <a:p>
            <a:pPr marL="0" marR="0" lvl="0" indent="0" algn="l" rtl="0">
              <a:lnSpc>
                <a:spcPct val="100000"/>
              </a:lnSpc>
              <a:spcBef>
                <a:spcPts val="600"/>
              </a:spcBef>
              <a:spcAft>
                <a:spcPts val="600"/>
              </a:spcAft>
              <a:buClr>
                <a:srgbClr val="000000"/>
              </a:buClr>
              <a:buSzPts val="1400"/>
              <a:buFont typeface="Arial"/>
              <a:buNone/>
            </a:pPr>
            <a:r>
              <a:rPr lang="en" sz="1400" b="1" i="0" u="none" strike="noStrike" cap="none">
                <a:solidFill>
                  <a:schemeClr val="accent1"/>
                </a:solidFill>
                <a:latin typeface="Gill Sans"/>
                <a:ea typeface="Gill Sans"/>
                <a:cs typeface="Gill Sans"/>
                <a:sym typeface="Gill Sans"/>
              </a:rPr>
              <a:t>Use this discussion to identify your entry points, and then move to the next section of your TOC.</a:t>
            </a:r>
            <a:endParaRPr sz="1400" b="0" i="0" u="none" strike="noStrike" cap="none">
              <a:solidFill>
                <a:srgbClr val="000000"/>
              </a:solidFill>
              <a:latin typeface="Gill Sans"/>
              <a:ea typeface="Gill Sans"/>
              <a:cs typeface="Gill Sans"/>
              <a:sym typeface="Gill Sans"/>
            </a:endParaRPr>
          </a:p>
        </p:txBody>
      </p:sp>
      <p:sp>
        <p:nvSpPr>
          <p:cNvPr id="1255" name="Google Shape;1255;p94" descr="back arrow">
            <a:hlinkClick r:id="rId5" action="ppaction://hlinksldjump"/>
            <a:extLst>
              <a:ext uri="{C183D7F6-B498-43B3-948B-1728B52AA6E4}">
                <adec:decorative xmlns:adec="http://schemas.microsoft.com/office/drawing/2017/decorative" val="0"/>
              </a:ext>
            </a:extLst>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252" name="Google Shape;1252;p9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26</a:t>
            </a:fld>
            <a:endParaRPr>
              <a:latin typeface="Gill Sans"/>
              <a:ea typeface="Gill Sans"/>
              <a:cs typeface="Gill Sans"/>
              <a:sym typeface="Gill Sans"/>
            </a:endParaRPr>
          </a:p>
        </p:txBody>
      </p:sp>
      <p:pic>
        <p:nvPicPr>
          <p:cNvPr id="1256" name="Google Shape;1256;p94" descr="Home with solid fill">
            <a:hlinkClick r:id="rId6" action="ppaction://hlinksldjump"/>
          </p:cNvPr>
          <p:cNvPicPr preferRelativeResize="0"/>
          <p:nvPr/>
        </p:nvPicPr>
        <p:blipFill rotWithShape="1">
          <a:blip r:embed="rId7">
            <a:alphaModFix/>
          </a:blip>
          <a:srcRect/>
          <a:stretch/>
        </p:blipFill>
        <p:spPr>
          <a:xfrm>
            <a:off x="67570" y="181115"/>
            <a:ext cx="352541" cy="3525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95"/>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INTERVENTIONS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How are you working together? What are you delivering?</a:t>
            </a:r>
            <a:endParaRPr dirty="0">
              <a:latin typeface="Gill Sans"/>
              <a:ea typeface="Gill Sans"/>
              <a:cs typeface="Gill Sans"/>
              <a:sym typeface="Gill Sans"/>
            </a:endParaRPr>
          </a:p>
        </p:txBody>
      </p:sp>
      <p:pic>
        <p:nvPicPr>
          <p:cNvPr id="1262" name="Google Shape;1262;p9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263" name="Google Shape;1263;p95">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266" name="Google Shape;1266;p9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pic>
        <p:nvPicPr>
          <p:cNvPr id="1267" name="Google Shape;1267;p9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3988" y="457488"/>
            <a:ext cx="1080173" cy="1080173"/>
          </a:xfrm>
          <a:prstGeom prst="rect">
            <a:avLst/>
          </a:prstGeom>
          <a:noFill/>
          <a:ln>
            <a:noFill/>
          </a:ln>
        </p:spPr>
      </p:pic>
      <p:sp>
        <p:nvSpPr>
          <p:cNvPr id="1264" name="Google Shape;1264;p95"/>
          <p:cNvSpPr txBox="1"/>
          <p:nvPr/>
        </p:nvSpPr>
        <p:spPr>
          <a:xfrm>
            <a:off x="1340125" y="1408299"/>
            <a:ext cx="6127475" cy="92791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Interventions are all about the work you are doing to achieve your outcomes, and how your team and stakeholders work together. Check in on your interventions through the statements below.</a:t>
            </a:r>
            <a:endParaRPr sz="1400" b="0" i="1" u="none" strike="noStrike" cap="none">
              <a:solidFill>
                <a:schemeClr val="dk1"/>
              </a:solidFill>
              <a:latin typeface="Gill Sans"/>
              <a:ea typeface="Gill Sans"/>
              <a:cs typeface="Gill Sans"/>
              <a:sym typeface="Gill Sans"/>
            </a:endParaRPr>
          </a:p>
        </p:txBody>
      </p:sp>
      <p:sp>
        <p:nvSpPr>
          <p:cNvPr id="1268" name="Google Shape;1268;p95">
            <a:hlinkClick r:id="rId6" action="ppaction://hlinksldjump"/>
          </p:cNvPr>
          <p:cNvSpPr txBox="1"/>
          <p:nvPr/>
        </p:nvSpPr>
        <p:spPr>
          <a:xfrm>
            <a:off x="426385" y="2512787"/>
            <a:ext cx="1797000" cy="11464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We are on track to deliver our interventions and achieve our outcomes.</a:t>
            </a:r>
            <a:endParaRPr sz="1400" b="1" i="0" u="none" strike="noStrike" cap="none">
              <a:solidFill>
                <a:schemeClr val="accent1"/>
              </a:solidFill>
              <a:latin typeface="Gill Sans"/>
              <a:ea typeface="Gill Sans"/>
              <a:cs typeface="Gill Sans"/>
              <a:sym typeface="Gill Sans"/>
            </a:endParaRPr>
          </a:p>
        </p:txBody>
      </p:sp>
      <p:cxnSp>
        <p:nvCxnSpPr>
          <p:cNvPr id="1272" name="Google Shape;1272;p95">
            <a:extLst>
              <a:ext uri="{C183D7F6-B498-43B3-948B-1728B52AA6E4}">
                <adec:decorative xmlns:adec="http://schemas.microsoft.com/office/drawing/2017/decorative" val="1"/>
              </a:ext>
            </a:extLst>
          </p:cNvPr>
          <p:cNvCxnSpPr/>
          <p:nvPr/>
        </p:nvCxnSpPr>
        <p:spPr>
          <a:xfrm>
            <a:off x="2375675" y="2512787"/>
            <a:ext cx="0" cy="1371600"/>
          </a:xfrm>
          <a:prstGeom prst="straightConnector1">
            <a:avLst/>
          </a:prstGeom>
          <a:noFill/>
          <a:ln w="9525" cap="flat" cmpd="sng">
            <a:solidFill>
              <a:srgbClr val="C6D9F1"/>
            </a:solidFill>
            <a:prstDash val="solid"/>
            <a:round/>
            <a:headEnd type="none" w="sm" len="sm"/>
            <a:tailEnd type="none" w="sm" len="sm"/>
          </a:ln>
        </p:spPr>
      </p:cxnSp>
      <p:sp>
        <p:nvSpPr>
          <p:cNvPr id="1269" name="Google Shape;1269;p95">
            <a:hlinkClick r:id="rId7" action="ppaction://hlinksldjump"/>
          </p:cNvPr>
          <p:cNvSpPr txBox="1"/>
          <p:nvPr/>
        </p:nvSpPr>
        <p:spPr>
          <a:xfrm>
            <a:off x="2527965" y="2512787"/>
            <a:ext cx="1797000" cy="136188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Our interventions are not leading to our intended outcomes or unintended negative outcomes.</a:t>
            </a:r>
            <a:endParaRPr sz="1400" b="1" i="0" u="none" strike="noStrike" cap="none">
              <a:solidFill>
                <a:schemeClr val="accent1"/>
              </a:solidFill>
              <a:latin typeface="Gill Sans"/>
              <a:ea typeface="Gill Sans"/>
              <a:cs typeface="Gill Sans"/>
              <a:sym typeface="Gill Sans"/>
            </a:endParaRPr>
          </a:p>
        </p:txBody>
      </p:sp>
      <p:cxnSp>
        <p:nvCxnSpPr>
          <p:cNvPr id="1273" name="Google Shape;1273;p95">
            <a:extLst>
              <a:ext uri="{C183D7F6-B498-43B3-948B-1728B52AA6E4}">
                <adec:decorative xmlns:adec="http://schemas.microsoft.com/office/drawing/2017/decorative" val="1"/>
              </a:ext>
            </a:extLst>
          </p:cNvPr>
          <p:cNvCxnSpPr/>
          <p:nvPr/>
        </p:nvCxnSpPr>
        <p:spPr>
          <a:xfrm>
            <a:off x="4477255" y="2512787"/>
            <a:ext cx="0" cy="1371600"/>
          </a:xfrm>
          <a:prstGeom prst="straightConnector1">
            <a:avLst/>
          </a:prstGeom>
          <a:noFill/>
          <a:ln w="9525" cap="flat" cmpd="sng">
            <a:solidFill>
              <a:srgbClr val="C6D9F1"/>
            </a:solidFill>
            <a:prstDash val="solid"/>
            <a:round/>
            <a:headEnd type="none" w="sm" len="sm"/>
            <a:tailEnd type="none" w="sm" len="sm"/>
          </a:ln>
        </p:spPr>
      </p:cxnSp>
      <p:sp>
        <p:nvSpPr>
          <p:cNvPr id="1270" name="Google Shape;1270;p95">
            <a:hlinkClick r:id="rId8" action="ppaction://hlinksldjump"/>
          </p:cNvPr>
          <p:cNvSpPr txBox="1"/>
          <p:nvPr/>
        </p:nvSpPr>
        <p:spPr>
          <a:xfrm>
            <a:off x="4629545" y="2512787"/>
            <a:ext cx="1797000"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It’s too early to tell if we are making progress, or it is not yet clear.</a:t>
            </a:r>
            <a:endParaRPr sz="1400" b="1" i="0" u="none" strike="noStrike" cap="none">
              <a:solidFill>
                <a:schemeClr val="accent1"/>
              </a:solidFill>
              <a:latin typeface="Gill Sans"/>
              <a:ea typeface="Gill Sans"/>
              <a:cs typeface="Gill Sans"/>
              <a:sym typeface="Gill Sans"/>
            </a:endParaRPr>
          </a:p>
        </p:txBody>
      </p:sp>
      <p:cxnSp>
        <p:nvCxnSpPr>
          <p:cNvPr id="1274" name="Google Shape;1274;p95">
            <a:extLst>
              <a:ext uri="{C183D7F6-B498-43B3-948B-1728B52AA6E4}">
                <adec:decorative xmlns:adec="http://schemas.microsoft.com/office/drawing/2017/decorative" val="1"/>
              </a:ext>
            </a:extLst>
          </p:cNvPr>
          <p:cNvCxnSpPr/>
          <p:nvPr/>
        </p:nvCxnSpPr>
        <p:spPr>
          <a:xfrm>
            <a:off x="6578835" y="2512786"/>
            <a:ext cx="0" cy="1371600"/>
          </a:xfrm>
          <a:prstGeom prst="straightConnector1">
            <a:avLst/>
          </a:prstGeom>
          <a:noFill/>
          <a:ln w="9525" cap="flat" cmpd="sng">
            <a:solidFill>
              <a:srgbClr val="C6D9F1"/>
            </a:solidFill>
            <a:prstDash val="solid"/>
            <a:round/>
            <a:headEnd type="none" w="sm" len="sm"/>
            <a:tailEnd type="none" w="sm" len="sm"/>
          </a:ln>
        </p:spPr>
      </p:cxnSp>
      <p:sp>
        <p:nvSpPr>
          <p:cNvPr id="1271" name="Google Shape;1271;p95">
            <a:hlinkClick r:id="rId9" action="ppaction://hlinksldjump"/>
          </p:cNvPr>
          <p:cNvSpPr txBox="1"/>
          <p:nvPr/>
        </p:nvSpPr>
        <p:spPr>
          <a:xfrm>
            <a:off x="6731125" y="2512787"/>
            <a:ext cx="1797000"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Local stakeholders are not supportive of our interventions.</a:t>
            </a:r>
            <a:endParaRPr sz="1400" b="1" i="0" u="none" strike="noStrike" cap="none">
              <a:solidFill>
                <a:schemeClr val="accent1"/>
              </a:solidFill>
              <a:latin typeface="Gill Sans"/>
              <a:ea typeface="Gill Sans"/>
              <a:cs typeface="Gill Sans"/>
              <a:sym typeface="Gill Sans"/>
            </a:endParaRPr>
          </a:p>
        </p:txBody>
      </p:sp>
      <p:sp>
        <p:nvSpPr>
          <p:cNvPr id="1275" name="Google Shape;1275;p95" descr="back arrow">
            <a:hlinkClick r:id="rId10" action="ppaction://hlinksldjump"/>
            <a:extLst>
              <a:ext uri="{C183D7F6-B498-43B3-948B-1728B52AA6E4}">
                <adec:decorative xmlns:adec="http://schemas.microsoft.com/office/drawing/2017/decorative" val="0"/>
              </a:ext>
            </a:extLst>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265" name="Google Shape;1265;p9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27</a:t>
            </a:fld>
            <a:endParaRPr>
              <a:latin typeface="Gill Sans"/>
              <a:ea typeface="Gill Sans"/>
              <a:cs typeface="Gill Sans"/>
              <a:sym typeface="Gill Sans"/>
            </a:endParaRPr>
          </a:p>
        </p:txBody>
      </p:sp>
      <p:pic>
        <p:nvPicPr>
          <p:cNvPr id="1276" name="Google Shape;1276;p95" descr="Home with solid fill">
            <a:hlinkClick r:id="rId10" action="ppaction://hlinksldjump"/>
          </p:cNvPr>
          <p:cNvPicPr preferRelativeResize="0"/>
          <p:nvPr/>
        </p:nvPicPr>
        <p:blipFill rotWithShape="1">
          <a:blip r:embed="rId11">
            <a:alphaModFix/>
          </a:blip>
          <a:srcRect/>
          <a:stretch/>
        </p:blipFill>
        <p:spPr>
          <a:xfrm>
            <a:off x="67570" y="181115"/>
            <a:ext cx="352541" cy="352541"/>
          </a:xfrm>
          <a:prstGeom prst="rect">
            <a:avLst/>
          </a:prstGeom>
          <a:noFill/>
          <a:ln>
            <a:noFill/>
          </a:ln>
        </p:spPr>
      </p:pic>
      <p:sp>
        <p:nvSpPr>
          <p:cNvPr id="1277" name="Google Shape;1277;p95"/>
          <p:cNvSpPr txBox="1"/>
          <p:nvPr/>
        </p:nvSpPr>
        <p:spPr>
          <a:xfrm>
            <a:off x="5698133" y="4822073"/>
            <a:ext cx="3645142"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Finished updating your TOC? Click here:</a:t>
            </a:r>
            <a:endParaRPr sz="1200" b="0" i="1" u="none" strike="noStrike" cap="none">
              <a:solidFill>
                <a:schemeClr val="dk1"/>
              </a:solidFill>
              <a:latin typeface="Gill Sans"/>
              <a:ea typeface="Gill Sans"/>
              <a:cs typeface="Gill Sans"/>
              <a:sym typeface="Gill Sans"/>
            </a:endParaRPr>
          </a:p>
        </p:txBody>
      </p:sp>
      <p:sp>
        <p:nvSpPr>
          <p:cNvPr id="1278" name="Google Shape;1278;p95" descr="triangle">
            <a:hlinkClick r:id="rId12" action="ppaction://hlinksldjump"/>
          </p:cNvPr>
          <p:cNvSpPr/>
          <p:nvPr/>
        </p:nvSpPr>
        <p:spPr>
          <a:xfrm>
            <a:off x="8340693" y="4686395"/>
            <a:ext cx="377851" cy="321174"/>
          </a:xfrm>
          <a:prstGeom prst="triangle">
            <a:avLst>
              <a:gd name="adj" fmla="val 50000"/>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96"/>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INTERVENTIONS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Our interventions are on track.</a:t>
            </a:r>
            <a:endParaRPr dirty="0">
              <a:latin typeface="Gill Sans"/>
              <a:ea typeface="Gill Sans"/>
              <a:cs typeface="Gill Sans"/>
              <a:sym typeface="Gill Sans"/>
            </a:endParaRPr>
          </a:p>
        </p:txBody>
      </p:sp>
      <p:pic>
        <p:nvPicPr>
          <p:cNvPr id="1284" name="Google Shape;1284;p9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285" name="Google Shape;1285;p96">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288" name="Google Shape;1288;p9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3988" y="457488"/>
            <a:ext cx="1080173" cy="1080173"/>
          </a:xfrm>
          <a:prstGeom prst="rect">
            <a:avLst/>
          </a:prstGeom>
          <a:noFill/>
          <a:ln>
            <a:noFill/>
          </a:ln>
        </p:spPr>
      </p:pic>
      <p:sp>
        <p:nvSpPr>
          <p:cNvPr id="1286" name="Google Shape;1286;p96"/>
          <p:cNvSpPr txBox="1"/>
          <p:nvPr/>
        </p:nvSpPr>
        <p:spPr>
          <a:xfrm>
            <a:off x="1340125" y="1408299"/>
            <a:ext cx="6127475"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Keep up the good work.</a:t>
            </a:r>
            <a:endParaRPr sz="1400" b="0" i="1" u="none" strike="noStrike" cap="none">
              <a:solidFill>
                <a:schemeClr val="dk1"/>
              </a:solidFill>
              <a:latin typeface="Gill Sans"/>
              <a:ea typeface="Gill Sans"/>
              <a:cs typeface="Gill Sans"/>
              <a:sym typeface="Gill Sans"/>
            </a:endParaRPr>
          </a:p>
        </p:txBody>
      </p:sp>
      <p:sp>
        <p:nvSpPr>
          <p:cNvPr id="1290" name="Google Shape;1290;p96"/>
          <p:cNvSpPr txBox="1"/>
          <p:nvPr/>
        </p:nvSpPr>
        <p:spPr>
          <a:xfrm>
            <a:off x="1424667" y="1840045"/>
            <a:ext cx="6438474" cy="174660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the following questions with your team: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we monitoring the right things? What might we be missing and why?</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we unintentionally causing anything else to happen through our work? What are the implications of this?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Could we be keeping better watch of the context to ensure things stay on track?</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there alternative or new approaches we could add to our activity?</a:t>
            </a:r>
            <a:endParaRPr sz="1400" b="0" i="0" u="none" strike="noStrike" cap="none">
              <a:solidFill>
                <a:schemeClr val="accent1"/>
              </a:solidFill>
              <a:latin typeface="Gill Sans"/>
              <a:ea typeface="Gill Sans"/>
              <a:cs typeface="Gill Sans"/>
              <a:sym typeface="Gill Sans"/>
            </a:endParaRPr>
          </a:p>
        </p:txBody>
      </p:sp>
      <p:sp>
        <p:nvSpPr>
          <p:cNvPr id="1289" name="Google Shape;1289;p96" descr="back arrow">
            <a:hlinkClick r:id="rId5"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292" name="Google Shape;1292;p96" descr="forward arrow">
            <a:hlinkClick r:id="rId5" action="ppaction://hlinksldjump"/>
          </p:cNvPr>
          <p:cNvSpPr/>
          <p:nvPr/>
        </p:nvSpPr>
        <p:spPr>
          <a:xfrm>
            <a:off x="8393806" y="4609122"/>
            <a:ext cx="453300"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287" name="Google Shape;1287;p9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28</a:t>
            </a:fld>
            <a:endParaRPr>
              <a:latin typeface="Gill Sans"/>
              <a:ea typeface="Gill Sans"/>
              <a:cs typeface="Gill Sans"/>
              <a:sym typeface="Gill Sans"/>
            </a:endParaRPr>
          </a:p>
        </p:txBody>
      </p:sp>
      <p:pic>
        <p:nvPicPr>
          <p:cNvPr id="1291" name="Google Shape;1291;p96" descr="Home with solid fill">
            <a:hlinkClick r:id="rId6" action="ppaction://hlinksldjump"/>
          </p:cNvPr>
          <p:cNvPicPr preferRelativeResize="0"/>
          <p:nvPr/>
        </p:nvPicPr>
        <p:blipFill rotWithShape="1">
          <a:blip r:embed="rId7">
            <a:alphaModFix/>
          </a:blip>
          <a:srcRect/>
          <a:stretch/>
        </p:blipFill>
        <p:spPr>
          <a:xfrm>
            <a:off x="67570" y="181115"/>
            <a:ext cx="352541" cy="35254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97"/>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INTERVENTIONS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Our interventions are on track.</a:t>
            </a:r>
            <a:endParaRPr dirty="0">
              <a:latin typeface="Gill Sans"/>
              <a:ea typeface="Gill Sans"/>
              <a:cs typeface="Gill Sans"/>
              <a:sym typeface="Gill Sans"/>
            </a:endParaRPr>
          </a:p>
        </p:txBody>
      </p:sp>
      <p:pic>
        <p:nvPicPr>
          <p:cNvPr id="1298" name="Google Shape;1298;p9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299" name="Google Shape;1299;p97">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302" name="Google Shape;1302;p9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3988" y="457488"/>
            <a:ext cx="1080173" cy="1080173"/>
          </a:xfrm>
          <a:prstGeom prst="rect">
            <a:avLst/>
          </a:prstGeom>
          <a:noFill/>
          <a:ln>
            <a:noFill/>
          </a:ln>
        </p:spPr>
      </p:pic>
      <p:sp>
        <p:nvSpPr>
          <p:cNvPr id="1300" name="Google Shape;1300;p97"/>
          <p:cNvSpPr txBox="1"/>
          <p:nvPr/>
        </p:nvSpPr>
        <p:spPr>
          <a:xfrm>
            <a:off x="1340125" y="1408299"/>
            <a:ext cx="612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Here are a few questions for further reflection.</a:t>
            </a:r>
            <a:endParaRPr sz="1400" b="0" i="1" u="none" strike="noStrike" cap="none">
              <a:solidFill>
                <a:schemeClr val="dk1"/>
              </a:solidFill>
              <a:latin typeface="Gill Sans"/>
              <a:ea typeface="Gill Sans"/>
              <a:cs typeface="Gill Sans"/>
              <a:sym typeface="Gill Sans"/>
            </a:endParaRPr>
          </a:p>
        </p:txBody>
      </p:sp>
      <p:sp>
        <p:nvSpPr>
          <p:cNvPr id="1303" name="Google Shape;1303;p97"/>
          <p:cNvSpPr txBox="1"/>
          <p:nvPr/>
        </p:nvSpPr>
        <p:spPr>
          <a:xfrm>
            <a:off x="1340125" y="1907583"/>
            <a:ext cx="6424800" cy="1162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with your team members:</a:t>
            </a:r>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is helping us stay on track? How do we build on this progress?</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Is there anything we could start doing to go further with our project?</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Could we share our insights from implementation with others?</a:t>
            </a:r>
            <a:endParaRPr/>
          </a:p>
        </p:txBody>
      </p:sp>
      <p:sp>
        <p:nvSpPr>
          <p:cNvPr id="1309" name="Google Shape;1309;p97"/>
          <p:cNvSpPr txBox="1"/>
          <p:nvPr/>
        </p:nvSpPr>
        <p:spPr>
          <a:xfrm>
            <a:off x="1340125" y="3564899"/>
            <a:ext cx="612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i="1">
                <a:solidFill>
                  <a:srgbClr val="BA0C2F"/>
                </a:solidFill>
                <a:latin typeface="Gill Sans"/>
                <a:ea typeface="Gill Sans"/>
                <a:cs typeface="Gill Sans"/>
                <a:sym typeface="Gill Sans"/>
              </a:rPr>
              <a:t>Consider other aspects of your TOC:</a:t>
            </a:r>
            <a:endParaRPr sz="1400" b="0" i="1" u="none" strike="noStrike" cap="none">
              <a:solidFill>
                <a:schemeClr val="dk1"/>
              </a:solidFill>
              <a:latin typeface="Gill Sans"/>
              <a:ea typeface="Gill Sans"/>
              <a:cs typeface="Gill Sans"/>
              <a:sym typeface="Gill Sans"/>
            </a:endParaRPr>
          </a:p>
        </p:txBody>
      </p:sp>
      <p:sp>
        <p:nvSpPr>
          <p:cNvPr id="1306" name="Google Shape;1306;p97">
            <a:hlinkClick r:id="rId5" action="ppaction://hlinksldjump"/>
          </p:cNvPr>
          <p:cNvSpPr/>
          <p:nvPr/>
        </p:nvSpPr>
        <p:spPr>
          <a:xfrm>
            <a:off x="1439744" y="4003017"/>
            <a:ext cx="1692600" cy="3753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Outcomes</a:t>
            </a:r>
            <a:endParaRPr sz="1400" b="0" i="1" u="none" strike="noStrike" cap="none">
              <a:solidFill>
                <a:srgbClr val="FFFFFF"/>
              </a:solidFill>
              <a:latin typeface="Gill Sans"/>
              <a:ea typeface="Gill Sans"/>
              <a:cs typeface="Gill Sans"/>
              <a:sym typeface="Gill Sans"/>
            </a:endParaRPr>
          </a:p>
        </p:txBody>
      </p:sp>
      <p:sp>
        <p:nvSpPr>
          <p:cNvPr id="1307" name="Google Shape;1307;p97">
            <a:hlinkClick r:id="rId6" action="ppaction://hlinksldjump"/>
          </p:cNvPr>
          <p:cNvSpPr/>
          <p:nvPr/>
        </p:nvSpPr>
        <p:spPr>
          <a:xfrm>
            <a:off x="3687643" y="4003017"/>
            <a:ext cx="1692600" cy="3753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Entry Points</a:t>
            </a:r>
            <a:endParaRPr sz="1400" b="0" i="1" u="none" strike="noStrike" cap="none">
              <a:solidFill>
                <a:srgbClr val="FFFFFF"/>
              </a:solidFill>
              <a:latin typeface="Gill Sans"/>
              <a:ea typeface="Gill Sans"/>
              <a:cs typeface="Gill Sans"/>
              <a:sym typeface="Gill Sans"/>
            </a:endParaRPr>
          </a:p>
        </p:txBody>
      </p:sp>
      <p:sp>
        <p:nvSpPr>
          <p:cNvPr id="1308" name="Google Shape;1308;p97">
            <a:hlinkClick r:id="rId7" action="ppaction://hlinksldjump"/>
          </p:cNvPr>
          <p:cNvSpPr/>
          <p:nvPr/>
        </p:nvSpPr>
        <p:spPr>
          <a:xfrm>
            <a:off x="5935543" y="4003017"/>
            <a:ext cx="1692600" cy="3753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Assumptions</a:t>
            </a:r>
            <a:endParaRPr sz="1400" b="0" i="1" u="none" strike="noStrike" cap="none">
              <a:solidFill>
                <a:srgbClr val="FFFFFF"/>
              </a:solidFill>
              <a:latin typeface="Gill Sans"/>
              <a:ea typeface="Gill Sans"/>
              <a:cs typeface="Gill Sans"/>
              <a:sym typeface="Gill Sans"/>
            </a:endParaRPr>
          </a:p>
        </p:txBody>
      </p:sp>
      <p:sp>
        <p:nvSpPr>
          <p:cNvPr id="1304" name="Google Shape;1304;p97" descr="back arrow">
            <a:hlinkClick r:id="rId8"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01" name="Google Shape;1301;p9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29</a:t>
            </a:fld>
            <a:endParaRPr>
              <a:latin typeface="Gill Sans"/>
              <a:ea typeface="Gill Sans"/>
              <a:cs typeface="Gill Sans"/>
              <a:sym typeface="Gill Sans"/>
            </a:endParaRPr>
          </a:p>
        </p:txBody>
      </p:sp>
      <p:pic>
        <p:nvPicPr>
          <p:cNvPr id="1305" name="Google Shape;1305;p97" descr="Home with solid fill">
            <a:hlinkClick r:id="rId9" action="ppaction://hlinksldjump"/>
          </p:cNvPr>
          <p:cNvPicPr preferRelativeResize="0"/>
          <p:nvPr/>
        </p:nvPicPr>
        <p:blipFill rotWithShape="1">
          <a:blip r:embed="rId10">
            <a:alphaModFix/>
          </a:blip>
          <a:srcRect/>
          <a:stretch/>
        </p:blipFill>
        <p:spPr>
          <a:xfrm>
            <a:off x="67570" y="181115"/>
            <a:ext cx="352541" cy="3525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1"/>
          <p:cNvSpPr txBox="1">
            <a:spLocks noGrp="1"/>
          </p:cNvSpPr>
          <p:nvPr>
            <p:ph type="title"/>
          </p:nvPr>
        </p:nvSpPr>
        <p:spPr>
          <a:xfrm>
            <a:off x="693963" y="692265"/>
            <a:ext cx="7886700"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First things first: does your activity have a TOC?</a:t>
            </a:r>
            <a:endParaRPr dirty="0">
              <a:latin typeface="Gill Sans"/>
              <a:ea typeface="Gill Sans"/>
              <a:cs typeface="Gill Sans"/>
              <a:sym typeface="Gill Sans"/>
            </a:endParaRPr>
          </a:p>
        </p:txBody>
      </p:sp>
      <p:sp>
        <p:nvSpPr>
          <p:cNvPr id="874" name="Google Shape;874;p71">
            <a:hlinkClick r:id="rId3" action="ppaction://hlinksldjump"/>
          </p:cNvPr>
          <p:cNvSpPr/>
          <p:nvPr/>
        </p:nvSpPr>
        <p:spPr>
          <a:xfrm>
            <a:off x="1753849" y="1948721"/>
            <a:ext cx="1926236" cy="1356610"/>
          </a:xfrm>
          <a:prstGeom prst="rect">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Gill Sans"/>
                <a:ea typeface="Gill Sans"/>
                <a:cs typeface="Gill Sans"/>
                <a:sym typeface="Gill Sans"/>
              </a:rPr>
              <a:t>Of course!</a:t>
            </a: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chemeClr val="lt1"/>
                </a:solidFill>
                <a:latin typeface="Gill Sans"/>
                <a:ea typeface="Gill Sans"/>
                <a:cs typeface="Gill Sans"/>
                <a:sym typeface="Gill Sans"/>
              </a:rPr>
              <a:t>(click here)</a:t>
            </a:r>
            <a:endParaRPr sz="1800" b="0" i="1" u="none" strike="noStrike" cap="none">
              <a:solidFill>
                <a:schemeClr val="lt1"/>
              </a:solidFill>
              <a:latin typeface="Gill Sans"/>
              <a:ea typeface="Gill Sans"/>
              <a:cs typeface="Gill Sans"/>
              <a:sym typeface="Gill Sans"/>
            </a:endParaRPr>
          </a:p>
        </p:txBody>
      </p:sp>
      <p:sp>
        <p:nvSpPr>
          <p:cNvPr id="875" name="Google Shape;875;p71">
            <a:hlinkClick r:id="rId4" action="ppaction://hlinksldjump"/>
          </p:cNvPr>
          <p:cNvSpPr/>
          <p:nvPr/>
        </p:nvSpPr>
        <p:spPr>
          <a:xfrm>
            <a:off x="5728741" y="1948721"/>
            <a:ext cx="1926236" cy="135661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Gill Sans"/>
                <a:ea typeface="Gill Sans"/>
                <a:cs typeface="Gill Sans"/>
                <a:sym typeface="Gill Sans"/>
              </a:rPr>
              <a:t>A what…?</a:t>
            </a: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FFFFFF"/>
                </a:solidFill>
                <a:latin typeface="Gill Sans"/>
                <a:ea typeface="Gill Sans"/>
                <a:cs typeface="Gill Sans"/>
                <a:sym typeface="Gill Sans"/>
              </a:rPr>
              <a:t>(click here)</a:t>
            </a:r>
            <a:endParaRPr sz="1800" b="0" i="1" u="none" strike="noStrike" cap="none">
              <a:solidFill>
                <a:srgbClr val="FFFFFF"/>
              </a:solidFill>
              <a:latin typeface="Gill Sans"/>
              <a:ea typeface="Gill Sans"/>
              <a:cs typeface="Gill Sans"/>
              <a:sym typeface="Gill Sans"/>
            </a:endParaRPr>
          </a:p>
        </p:txBody>
      </p:sp>
      <p:sp>
        <p:nvSpPr>
          <p:cNvPr id="873" name="Google Shape;873;p7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3</a:t>
            </a:fld>
            <a:endParaRPr>
              <a:latin typeface="Gill Sans"/>
              <a:ea typeface="Gill Sans"/>
              <a:cs typeface="Gill Sans"/>
              <a:sym typeface="Gill Sans"/>
            </a:endParaRPr>
          </a:p>
        </p:txBody>
      </p:sp>
      <p:sp>
        <p:nvSpPr>
          <p:cNvPr id="876" name="Google Shape;876;p71" descr="back arrow">
            <a:hlinkClick r:id="rId5"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98"/>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INTERVENTIONS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Our interventions are not leading to expected outcomes.</a:t>
            </a:r>
            <a:endParaRPr dirty="0">
              <a:latin typeface="Gill Sans"/>
              <a:ea typeface="Gill Sans"/>
              <a:cs typeface="Gill Sans"/>
              <a:sym typeface="Gill Sans"/>
            </a:endParaRPr>
          </a:p>
        </p:txBody>
      </p:sp>
      <p:pic>
        <p:nvPicPr>
          <p:cNvPr id="1315" name="Google Shape;1315;p9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316" name="Google Shape;1316;p98">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319" name="Google Shape;1319;p9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pic>
        <p:nvPicPr>
          <p:cNvPr id="1320" name="Google Shape;1320;p9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3988" y="457488"/>
            <a:ext cx="1080173" cy="1080173"/>
          </a:xfrm>
          <a:prstGeom prst="rect">
            <a:avLst/>
          </a:prstGeom>
          <a:noFill/>
          <a:ln>
            <a:noFill/>
          </a:ln>
        </p:spPr>
      </p:pic>
      <p:sp>
        <p:nvSpPr>
          <p:cNvPr id="1317" name="Google Shape;1317;p98"/>
          <p:cNvSpPr txBox="1"/>
          <p:nvPr/>
        </p:nvSpPr>
        <p:spPr>
          <a:xfrm>
            <a:off x="1340125" y="1408299"/>
            <a:ext cx="6127475"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Oh no! Let’s think about why this might be.</a:t>
            </a:r>
            <a:endParaRPr sz="1400" b="0" i="1" u="none" strike="noStrike" cap="none">
              <a:solidFill>
                <a:schemeClr val="dk1"/>
              </a:solidFill>
              <a:latin typeface="Gill Sans"/>
              <a:ea typeface="Gill Sans"/>
              <a:cs typeface="Gill Sans"/>
              <a:sym typeface="Gill Sans"/>
            </a:endParaRPr>
          </a:p>
        </p:txBody>
      </p:sp>
      <p:sp>
        <p:nvSpPr>
          <p:cNvPr id="1321" name="Google Shape;1321;p98"/>
          <p:cNvSpPr txBox="1"/>
          <p:nvPr/>
        </p:nvSpPr>
        <p:spPr>
          <a:xfrm>
            <a:off x="1340125" y="1907583"/>
            <a:ext cx="4451075" cy="297770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with your team members:</a:t>
            </a:r>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in our approach to implementation should we continue doing (even if it feels like things are off track)?</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What should we consider stopping doing to help us get on track?</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Is there anything we could start doing?</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How could we better monitor our outcomes?</a:t>
            </a:r>
            <a:endParaRPr/>
          </a:p>
          <a:p>
            <a:pPr marL="0" marR="0" lvl="0" indent="0" algn="l" rtl="0">
              <a:lnSpc>
                <a:spcPct val="100000"/>
              </a:lnSpc>
              <a:spcBef>
                <a:spcPts val="600"/>
              </a:spcBef>
              <a:spcAft>
                <a:spcPts val="0"/>
              </a:spcAft>
              <a:buNone/>
            </a:pPr>
            <a:endParaRPr sz="1400" b="0" i="0" u="none" strike="noStrike" cap="none">
              <a:solidFill>
                <a:schemeClr val="accent1"/>
              </a:solidFill>
              <a:latin typeface="Gill Sans"/>
              <a:ea typeface="Gill Sans"/>
              <a:cs typeface="Gill Sans"/>
              <a:sym typeface="Gill Sans"/>
            </a:endParaRPr>
          </a:p>
          <a:p>
            <a:pPr marL="0" marR="0" lvl="0" indent="0" algn="l" rtl="0">
              <a:lnSpc>
                <a:spcPct val="100000"/>
              </a:lnSpc>
              <a:spcBef>
                <a:spcPts val="600"/>
              </a:spcBef>
              <a:spcAft>
                <a:spcPts val="600"/>
              </a:spcAft>
              <a:buNone/>
            </a:pPr>
            <a:r>
              <a:rPr lang="en" sz="1400" b="0" i="1" u="none" strike="noStrike" cap="none">
                <a:solidFill>
                  <a:schemeClr val="accent1"/>
                </a:solidFill>
                <a:latin typeface="Gill Sans"/>
                <a:ea typeface="Gill Sans"/>
                <a:cs typeface="Gill Sans"/>
                <a:sym typeface="Gill Sans"/>
              </a:rPr>
              <a:t>For all these questions, consider your team dynamics, your relationships with local stakeholders and with USAID, and the resources available to you.</a:t>
            </a:r>
            <a:endParaRPr sz="1400" b="0" i="1" u="none" strike="noStrike" cap="none">
              <a:solidFill>
                <a:schemeClr val="accent1"/>
              </a:solidFill>
              <a:latin typeface="Gill Sans"/>
              <a:ea typeface="Gill Sans"/>
              <a:cs typeface="Gill Sans"/>
              <a:sym typeface="Gill Sans"/>
            </a:endParaRPr>
          </a:p>
        </p:txBody>
      </p:sp>
      <p:sp>
        <p:nvSpPr>
          <p:cNvPr id="1322" name="Google Shape;1322;p98">
            <a:hlinkClick r:id="rId6" action="ppaction://hlinksldjump"/>
          </p:cNvPr>
          <p:cNvSpPr txBox="1"/>
          <p:nvPr/>
        </p:nvSpPr>
        <p:spPr>
          <a:xfrm>
            <a:off x="6356236" y="1907583"/>
            <a:ext cx="2222700" cy="80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accent2"/>
                </a:solidFill>
                <a:latin typeface="Gill Sans"/>
                <a:ea typeface="Gill Sans"/>
                <a:cs typeface="Gill Sans"/>
                <a:sym typeface="Gill Sans"/>
              </a:rPr>
              <a:t>TIP: it may also make sense to review yo</a:t>
            </a:r>
            <a:r>
              <a:rPr lang="en" sz="1200" i="1" u="none" strike="noStrike" cap="none">
                <a:solidFill>
                  <a:schemeClr val="accent2"/>
                </a:solidFill>
                <a:latin typeface="Gill Sans"/>
                <a:ea typeface="Gill Sans"/>
                <a:cs typeface="Gill Sans"/>
                <a:sym typeface="Gill Sans"/>
              </a:rPr>
              <a:t>ur outcomes. Click the button below to do so if you have not already.</a:t>
            </a:r>
            <a:endParaRPr sz="1200" i="1" u="none" strike="noStrike" cap="none">
              <a:solidFill>
                <a:schemeClr val="accent2"/>
              </a:solidFill>
              <a:latin typeface="Gill Sans"/>
              <a:ea typeface="Gill Sans"/>
              <a:cs typeface="Gill Sans"/>
              <a:sym typeface="Gill Sans"/>
            </a:endParaRPr>
          </a:p>
        </p:txBody>
      </p:sp>
      <p:sp>
        <p:nvSpPr>
          <p:cNvPr id="1324" name="Google Shape;1324;p98">
            <a:hlinkClick r:id="rId6" action="ppaction://hlinksldjump"/>
          </p:cNvPr>
          <p:cNvSpPr/>
          <p:nvPr/>
        </p:nvSpPr>
        <p:spPr>
          <a:xfrm>
            <a:off x="6621343" y="2906234"/>
            <a:ext cx="1692513" cy="375404"/>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Outcomes</a:t>
            </a:r>
            <a:endParaRPr sz="1400" b="0" i="1" u="none" strike="noStrike" cap="none">
              <a:solidFill>
                <a:srgbClr val="FFFFFF"/>
              </a:solidFill>
              <a:latin typeface="Gill Sans"/>
              <a:ea typeface="Gill Sans"/>
              <a:cs typeface="Gill Sans"/>
              <a:sym typeface="Gill Sans"/>
            </a:endParaRPr>
          </a:p>
        </p:txBody>
      </p:sp>
      <p:sp>
        <p:nvSpPr>
          <p:cNvPr id="1323" name="Google Shape;1323;p98" descr="back arrow">
            <a:hlinkClick r:id="rId7"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18" name="Google Shape;1318;p9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30</a:t>
            </a:fld>
            <a:endParaRPr>
              <a:latin typeface="Gill Sans"/>
              <a:ea typeface="Gill Sans"/>
              <a:cs typeface="Gill Sans"/>
              <a:sym typeface="Gill Sans"/>
            </a:endParaRPr>
          </a:p>
        </p:txBody>
      </p:sp>
      <p:pic>
        <p:nvPicPr>
          <p:cNvPr id="1325" name="Google Shape;1325;p98" descr="Home with solid fill">
            <a:hlinkClick r:id="rId8" action="ppaction://hlinksldjump"/>
          </p:cNvPr>
          <p:cNvPicPr preferRelativeResize="0"/>
          <p:nvPr/>
        </p:nvPicPr>
        <p:blipFill rotWithShape="1">
          <a:blip r:embed="rId9">
            <a:alphaModFix/>
          </a:blip>
          <a:srcRect/>
          <a:stretch/>
        </p:blipFill>
        <p:spPr>
          <a:xfrm>
            <a:off x="67570" y="181115"/>
            <a:ext cx="352541" cy="3525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99"/>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INTERVENTIONS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It’s too early to tell if our interventions are on track.</a:t>
            </a:r>
            <a:endParaRPr dirty="0">
              <a:latin typeface="Gill Sans"/>
              <a:ea typeface="Gill Sans"/>
              <a:cs typeface="Gill Sans"/>
              <a:sym typeface="Gill Sans"/>
            </a:endParaRPr>
          </a:p>
        </p:txBody>
      </p:sp>
      <p:pic>
        <p:nvPicPr>
          <p:cNvPr id="1331" name="Google Shape;1331;p9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332" name="Google Shape;1332;p99">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335" name="Google Shape;1335;p9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pic>
        <p:nvPicPr>
          <p:cNvPr id="1336" name="Google Shape;1336;p9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3988" y="457488"/>
            <a:ext cx="1080173" cy="1080173"/>
          </a:xfrm>
          <a:prstGeom prst="rect">
            <a:avLst/>
          </a:prstGeom>
          <a:noFill/>
          <a:ln>
            <a:noFill/>
          </a:ln>
        </p:spPr>
      </p:pic>
      <p:sp>
        <p:nvSpPr>
          <p:cNvPr id="1333" name="Google Shape;1333;p99"/>
          <p:cNvSpPr txBox="1"/>
          <p:nvPr/>
        </p:nvSpPr>
        <p:spPr>
          <a:xfrm>
            <a:off x="1340125" y="1408299"/>
            <a:ext cx="6127475" cy="68015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OK – maybe you’re just getting underway. Let’s think about how to identify initial signals of progress.</a:t>
            </a:r>
            <a:endParaRPr sz="1400" b="0" i="1" u="none" strike="noStrike" cap="none">
              <a:solidFill>
                <a:schemeClr val="dk1"/>
              </a:solidFill>
              <a:latin typeface="Gill Sans"/>
              <a:ea typeface="Gill Sans"/>
              <a:cs typeface="Gill Sans"/>
              <a:sym typeface="Gill Sans"/>
            </a:endParaRPr>
          </a:p>
        </p:txBody>
      </p:sp>
      <p:sp>
        <p:nvSpPr>
          <p:cNvPr id="1337" name="Google Shape;1337;p99"/>
          <p:cNvSpPr txBox="1"/>
          <p:nvPr/>
        </p:nvSpPr>
        <p:spPr>
          <a:xfrm>
            <a:off x="1340125" y="2142428"/>
            <a:ext cx="6424800" cy="2685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with your team members: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there any initial signals of progress in your intervention (e.g., changes in knowledge or motivation)? Consider for example your core project deliverables – could they be broken down into clearer steps?  </a:t>
            </a:r>
            <a:endParaRPr sz="1400" b="0" i="0" u="none" strike="noStrike" cap="none">
              <a:solidFill>
                <a:srgbClr val="000000"/>
              </a:solidFill>
              <a:latin typeface="Gill Sans"/>
              <a:ea typeface="Gill Sans"/>
              <a:cs typeface="Gill Sans"/>
              <a:sym typeface="Gill Sans"/>
            </a:endParaRPr>
          </a:p>
          <a:p>
            <a:pPr marL="285750" marR="0" lvl="0" indent="-209550" algn="l" rtl="0">
              <a:lnSpc>
                <a:spcPct val="100000"/>
              </a:lnSpc>
              <a:spcBef>
                <a:spcPts val="600"/>
              </a:spcBef>
              <a:spcAft>
                <a:spcPts val="0"/>
              </a:spcAft>
              <a:buClr>
                <a:srgbClr val="000000"/>
              </a:buClr>
              <a:buSzPts val="1200"/>
              <a:buFont typeface="Arial"/>
              <a:buNone/>
            </a:pP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there any key drivers of change in your context that should be tracked or harnessed?</a:t>
            </a:r>
            <a:endParaRPr sz="1400" b="0" i="0" u="none" strike="noStrike" cap="none">
              <a:solidFill>
                <a:schemeClr val="accent1"/>
              </a:solidFill>
              <a:latin typeface="Gill Sans"/>
              <a:ea typeface="Gill Sans"/>
              <a:cs typeface="Gill Sans"/>
              <a:sym typeface="Gill Sans"/>
            </a:endParaRPr>
          </a:p>
          <a:p>
            <a:pPr marL="285750" marR="0" lvl="0" indent="-209550" algn="l" rtl="0">
              <a:lnSpc>
                <a:spcPct val="100000"/>
              </a:lnSpc>
              <a:spcBef>
                <a:spcPts val="600"/>
              </a:spcBef>
              <a:spcAft>
                <a:spcPts val="0"/>
              </a:spcAft>
              <a:buClr>
                <a:srgbClr val="000000"/>
              </a:buClr>
              <a:buSzPts val="1200"/>
              <a:buFont typeface="Arial"/>
              <a:buNone/>
            </a:pP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there local stakeholders that could advise you on next steps?</a:t>
            </a:r>
            <a:endParaRPr sz="1400" b="0" i="0" u="none" strike="noStrike" cap="none">
              <a:solidFill>
                <a:schemeClr val="accent1"/>
              </a:solidFill>
              <a:latin typeface="Gill Sans"/>
              <a:ea typeface="Gill Sans"/>
              <a:cs typeface="Gill Sans"/>
              <a:sym typeface="Gill Sans"/>
            </a:endParaRPr>
          </a:p>
          <a:p>
            <a:pPr marL="285750" marR="0" lvl="0" indent="-209550" algn="l" rtl="0">
              <a:lnSpc>
                <a:spcPct val="100000"/>
              </a:lnSpc>
              <a:spcBef>
                <a:spcPts val="600"/>
              </a:spcBef>
              <a:spcAft>
                <a:spcPts val="600"/>
              </a:spcAft>
              <a:buClr>
                <a:srgbClr val="000000"/>
              </a:buClr>
              <a:buSzPts val="1200"/>
              <a:buFont typeface="Arial"/>
              <a:buNone/>
            </a:pPr>
            <a:endParaRPr sz="1400" b="0" i="0" u="none" strike="noStrike" cap="none">
              <a:solidFill>
                <a:schemeClr val="accent1"/>
              </a:solidFill>
              <a:latin typeface="Gill Sans"/>
              <a:ea typeface="Gill Sans"/>
              <a:cs typeface="Gill Sans"/>
              <a:sym typeface="Gill Sans"/>
            </a:endParaRPr>
          </a:p>
        </p:txBody>
      </p:sp>
      <p:sp>
        <p:nvSpPr>
          <p:cNvPr id="1338" name="Google Shape;1338;p99" descr="back arrow">
            <a:hlinkClick r:id="rId6"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34" name="Google Shape;1334;p9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31</a:t>
            </a:fld>
            <a:endParaRPr>
              <a:latin typeface="Gill Sans"/>
              <a:ea typeface="Gill Sans"/>
              <a:cs typeface="Gill Sans"/>
              <a:sym typeface="Gill Sans"/>
            </a:endParaRPr>
          </a:p>
        </p:txBody>
      </p:sp>
      <p:pic>
        <p:nvPicPr>
          <p:cNvPr id="1339" name="Google Shape;1339;p99" descr="Home with solid fill">
            <a:hlinkClick r:id="rId7" action="ppaction://hlinksldjump"/>
          </p:cNvPr>
          <p:cNvPicPr preferRelativeResize="0"/>
          <p:nvPr/>
        </p:nvPicPr>
        <p:blipFill rotWithShape="1">
          <a:blip r:embed="rId8">
            <a:alphaModFix/>
          </a:blip>
          <a:srcRect/>
          <a:stretch/>
        </p:blipFill>
        <p:spPr>
          <a:xfrm>
            <a:off x="67570" y="181115"/>
            <a:ext cx="352541" cy="35254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100"/>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INTERVENTIONS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Local stakeholders are not engaged with our interventions.</a:t>
            </a:r>
            <a:endParaRPr dirty="0">
              <a:latin typeface="Gill Sans"/>
              <a:ea typeface="Gill Sans"/>
              <a:cs typeface="Gill Sans"/>
              <a:sym typeface="Gill Sans"/>
            </a:endParaRPr>
          </a:p>
        </p:txBody>
      </p:sp>
      <p:pic>
        <p:nvPicPr>
          <p:cNvPr id="1345" name="Google Shape;1345;p10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346" name="Google Shape;1346;p100">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349" name="Google Shape;1349;p10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pic>
        <p:nvPicPr>
          <p:cNvPr id="1350" name="Google Shape;1350;p10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3988" y="457488"/>
            <a:ext cx="1080173" cy="1080173"/>
          </a:xfrm>
          <a:prstGeom prst="rect">
            <a:avLst/>
          </a:prstGeom>
          <a:noFill/>
          <a:ln>
            <a:noFill/>
          </a:ln>
        </p:spPr>
      </p:pic>
      <p:sp>
        <p:nvSpPr>
          <p:cNvPr id="1347" name="Google Shape;1347;p100"/>
          <p:cNvSpPr txBox="1"/>
          <p:nvPr/>
        </p:nvSpPr>
        <p:spPr>
          <a:xfrm>
            <a:off x="1340125" y="1408299"/>
            <a:ext cx="6127475"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You have a strong technical design, but local stakeholders are not bought in. </a:t>
            </a:r>
            <a:endParaRPr sz="1400" b="0" i="1" u="none" strike="noStrike" cap="none">
              <a:solidFill>
                <a:schemeClr val="dk1"/>
              </a:solidFill>
              <a:latin typeface="Gill Sans"/>
              <a:ea typeface="Gill Sans"/>
              <a:cs typeface="Gill Sans"/>
              <a:sym typeface="Gill Sans"/>
            </a:endParaRPr>
          </a:p>
        </p:txBody>
      </p:sp>
      <p:sp>
        <p:nvSpPr>
          <p:cNvPr id="1351" name="Google Shape;1351;p100">
            <a:hlinkClick r:id="rId6" action="ppaction://hlinksldjump"/>
          </p:cNvPr>
          <p:cNvSpPr txBox="1"/>
          <p:nvPr/>
        </p:nvSpPr>
        <p:spPr>
          <a:xfrm>
            <a:off x="1340125" y="1907583"/>
            <a:ext cx="4048800" cy="2239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0" i="0" u="none" strike="noStrike" cap="none">
                <a:solidFill>
                  <a:schemeClr val="accent1"/>
                </a:solidFill>
                <a:latin typeface="Gill Sans"/>
                <a:ea typeface="Gill Sans"/>
                <a:cs typeface="Gill Sans"/>
                <a:sym typeface="Gill Sans"/>
              </a:rPr>
              <a:t>A lack of stakeholder buy-in often stems from a mismatch between intervention design and the local context. </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200"/>
              <a:buFont typeface="Arial"/>
              <a:buNone/>
            </a:pPr>
            <a:r>
              <a:rPr lang="en" sz="1400" b="0" i="0" u="none" strike="noStrike" cap="none">
                <a:solidFill>
                  <a:schemeClr val="accent1"/>
                </a:solidFill>
                <a:latin typeface="Gill Sans"/>
                <a:ea typeface="Gill Sans"/>
                <a:cs typeface="Gill Sans"/>
                <a:sym typeface="Gill Sans"/>
              </a:rPr>
              <a:t>Look for a new entry point and redevelop your interventions to work through the open doors you find. </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200"/>
              <a:buFont typeface="Arial"/>
              <a:buNone/>
            </a:pPr>
            <a:r>
              <a:rPr lang="en" sz="1400" b="0" i="0" u="none" strike="noStrike" cap="none">
                <a:solidFill>
                  <a:schemeClr val="accent2"/>
                </a:solidFill>
                <a:latin typeface="Gill Sans"/>
                <a:ea typeface="Gill Sans"/>
                <a:cs typeface="Gill Sans"/>
                <a:sym typeface="Gill Sans"/>
              </a:rPr>
              <a:t>Click the button to the right to reconfirm your entry points!</a:t>
            </a:r>
            <a:endParaRPr sz="1400" b="0" i="0" u="none" strike="noStrike" cap="none">
              <a:solidFill>
                <a:schemeClr val="accent2"/>
              </a:solidFill>
              <a:latin typeface="Gill Sans"/>
              <a:ea typeface="Gill Sans"/>
              <a:cs typeface="Gill Sans"/>
              <a:sym typeface="Gill Sans"/>
            </a:endParaRPr>
          </a:p>
          <a:p>
            <a:pPr marL="0" marR="0" lvl="0" indent="0" algn="l" rtl="0">
              <a:lnSpc>
                <a:spcPct val="100000"/>
              </a:lnSpc>
              <a:spcBef>
                <a:spcPts val="600"/>
              </a:spcBef>
              <a:spcAft>
                <a:spcPts val="600"/>
              </a:spcAft>
              <a:buClr>
                <a:srgbClr val="000000"/>
              </a:buClr>
              <a:buSzPts val="1200"/>
              <a:buFont typeface="Arial"/>
              <a:buNone/>
            </a:pPr>
            <a:endParaRPr sz="1400" b="0" i="0" u="none" strike="noStrike" cap="none">
              <a:solidFill>
                <a:schemeClr val="accent1"/>
              </a:solidFill>
              <a:latin typeface="Gill Sans"/>
              <a:ea typeface="Gill Sans"/>
              <a:cs typeface="Gill Sans"/>
              <a:sym typeface="Gill Sans"/>
            </a:endParaRPr>
          </a:p>
        </p:txBody>
      </p:sp>
      <p:sp>
        <p:nvSpPr>
          <p:cNvPr id="1353" name="Google Shape;1353;p100">
            <a:hlinkClick r:id="rId6" action="ppaction://hlinksldjump"/>
          </p:cNvPr>
          <p:cNvSpPr/>
          <p:nvPr/>
        </p:nvSpPr>
        <p:spPr>
          <a:xfrm>
            <a:off x="5775087" y="3367021"/>
            <a:ext cx="1692600" cy="3753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Entry Points</a:t>
            </a:r>
            <a:endParaRPr sz="1400" b="0" i="1" u="none" strike="noStrike" cap="none">
              <a:solidFill>
                <a:srgbClr val="FFFFFF"/>
              </a:solidFill>
              <a:latin typeface="Gill Sans"/>
              <a:ea typeface="Gill Sans"/>
              <a:cs typeface="Gill Sans"/>
              <a:sym typeface="Gill Sans"/>
            </a:endParaRPr>
          </a:p>
        </p:txBody>
      </p:sp>
      <p:sp>
        <p:nvSpPr>
          <p:cNvPr id="1352" name="Google Shape;1352;p100" descr="back arrow">
            <a:hlinkClick r:id="rId7"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48" name="Google Shape;1348;p10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32</a:t>
            </a:fld>
            <a:endParaRPr>
              <a:latin typeface="Gill Sans"/>
              <a:ea typeface="Gill Sans"/>
              <a:cs typeface="Gill Sans"/>
              <a:sym typeface="Gill Sans"/>
            </a:endParaRPr>
          </a:p>
        </p:txBody>
      </p:sp>
      <p:pic>
        <p:nvPicPr>
          <p:cNvPr id="1354" name="Google Shape;1354;p100" descr="Home with solid fill">
            <a:hlinkClick r:id="rId8" action="ppaction://hlinksldjump"/>
          </p:cNvPr>
          <p:cNvPicPr preferRelativeResize="0"/>
          <p:nvPr/>
        </p:nvPicPr>
        <p:blipFill rotWithShape="1">
          <a:blip r:embed="rId9">
            <a:alphaModFix/>
          </a:blip>
          <a:srcRect/>
          <a:stretch/>
        </p:blipFill>
        <p:spPr>
          <a:xfrm>
            <a:off x="67570" y="181115"/>
            <a:ext cx="352541" cy="35254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01"/>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ASSUMPTIONS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Why do you think your approach will work?</a:t>
            </a:r>
            <a:endParaRPr dirty="0">
              <a:latin typeface="Gill Sans"/>
              <a:ea typeface="Gill Sans"/>
              <a:cs typeface="Gill Sans"/>
              <a:sym typeface="Gill Sans"/>
            </a:endParaRPr>
          </a:p>
        </p:txBody>
      </p:sp>
      <p:pic>
        <p:nvPicPr>
          <p:cNvPr id="1360" name="Google Shape;1360;p10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361" name="Google Shape;1361;p101">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pic>
        <p:nvPicPr>
          <p:cNvPr id="1364" name="Google Shape;1364;p10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pic>
        <p:nvPicPr>
          <p:cNvPr id="1365" name="Google Shape;1365;p10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3988" y="457488"/>
            <a:ext cx="1080173" cy="1080173"/>
          </a:xfrm>
          <a:prstGeom prst="rect">
            <a:avLst/>
          </a:prstGeom>
          <a:noFill/>
          <a:ln>
            <a:noFill/>
          </a:ln>
        </p:spPr>
      </p:pic>
      <p:pic>
        <p:nvPicPr>
          <p:cNvPr id="1366" name="Google Shape;1366;p10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4" y="454752"/>
            <a:ext cx="1074700" cy="1074700"/>
          </a:xfrm>
          <a:prstGeom prst="rect">
            <a:avLst/>
          </a:prstGeom>
          <a:noFill/>
          <a:ln>
            <a:noFill/>
          </a:ln>
        </p:spPr>
      </p:pic>
      <p:sp>
        <p:nvSpPr>
          <p:cNvPr id="1362" name="Google Shape;1362;p101"/>
          <p:cNvSpPr txBox="1"/>
          <p:nvPr/>
        </p:nvSpPr>
        <p:spPr>
          <a:xfrm>
            <a:off x="1340125" y="1408299"/>
            <a:ext cx="6127475" cy="92791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1" u="none" strike="noStrike" cap="none">
                <a:solidFill>
                  <a:srgbClr val="BA0C2F"/>
                </a:solidFill>
                <a:latin typeface="Gill Sans"/>
                <a:ea typeface="Gill Sans"/>
                <a:cs typeface="Gill Sans"/>
                <a:sym typeface="Gill Sans"/>
              </a:rPr>
              <a:t>Assumptions are the connective tissue of the theory of change, holding it all together, but are often left unstated. Why do we think that “if” will lead to “then”? If you are struggling with assumptions, consult the statements below.</a:t>
            </a:r>
            <a:endParaRPr sz="1400" b="0" i="1" u="none" strike="noStrike" cap="none">
              <a:solidFill>
                <a:schemeClr val="dk1"/>
              </a:solidFill>
              <a:latin typeface="Gill Sans"/>
              <a:ea typeface="Gill Sans"/>
              <a:cs typeface="Gill Sans"/>
              <a:sym typeface="Gill Sans"/>
            </a:endParaRPr>
          </a:p>
        </p:txBody>
      </p:sp>
      <p:sp>
        <p:nvSpPr>
          <p:cNvPr id="1367" name="Google Shape;1367;p101">
            <a:hlinkClick r:id="rId6" action="ppaction://hlinksldjump"/>
          </p:cNvPr>
          <p:cNvSpPr txBox="1"/>
          <p:nvPr/>
        </p:nvSpPr>
        <p:spPr>
          <a:xfrm>
            <a:off x="2622710" y="2573747"/>
            <a:ext cx="1797000"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The context for our program is changing significantly.</a:t>
            </a:r>
            <a:endParaRPr sz="1400" b="1" i="0" u="none" strike="noStrike" cap="none">
              <a:solidFill>
                <a:schemeClr val="accent1"/>
              </a:solidFill>
              <a:latin typeface="Gill Sans"/>
              <a:ea typeface="Gill Sans"/>
              <a:cs typeface="Gill Sans"/>
              <a:sym typeface="Gill Sans"/>
            </a:endParaRPr>
          </a:p>
        </p:txBody>
      </p:sp>
      <p:cxnSp>
        <p:nvCxnSpPr>
          <p:cNvPr id="1369" name="Google Shape;1369;p101">
            <a:extLst>
              <a:ext uri="{C183D7F6-B498-43B3-948B-1728B52AA6E4}">
                <adec:decorative xmlns:adec="http://schemas.microsoft.com/office/drawing/2017/decorative" val="1"/>
              </a:ext>
            </a:extLst>
          </p:cNvPr>
          <p:cNvCxnSpPr/>
          <p:nvPr/>
        </p:nvCxnSpPr>
        <p:spPr>
          <a:xfrm>
            <a:off x="4572000" y="2573747"/>
            <a:ext cx="0" cy="1371600"/>
          </a:xfrm>
          <a:prstGeom prst="straightConnector1">
            <a:avLst/>
          </a:prstGeom>
          <a:noFill/>
          <a:ln w="9525" cap="flat" cmpd="sng">
            <a:solidFill>
              <a:srgbClr val="C6D9F1"/>
            </a:solidFill>
            <a:prstDash val="solid"/>
            <a:round/>
            <a:headEnd type="none" w="sm" len="sm"/>
            <a:tailEnd type="none" w="sm" len="sm"/>
          </a:ln>
        </p:spPr>
      </p:cxnSp>
      <p:sp>
        <p:nvSpPr>
          <p:cNvPr id="1368" name="Google Shape;1368;p101">
            <a:hlinkClick r:id="rId7" action="ppaction://hlinksldjump"/>
          </p:cNvPr>
          <p:cNvSpPr txBox="1"/>
          <p:nvPr/>
        </p:nvSpPr>
        <p:spPr>
          <a:xfrm>
            <a:off x="4724290" y="2573747"/>
            <a:ext cx="1797000" cy="7155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Our theory of change logic is not holding.</a:t>
            </a:r>
            <a:endParaRPr sz="1400" b="1" i="0" u="none" strike="noStrike" cap="none">
              <a:solidFill>
                <a:schemeClr val="accent1"/>
              </a:solidFill>
              <a:latin typeface="Gill Sans"/>
              <a:ea typeface="Gill Sans"/>
              <a:cs typeface="Gill Sans"/>
              <a:sym typeface="Gill Sans"/>
            </a:endParaRPr>
          </a:p>
        </p:txBody>
      </p:sp>
      <p:sp>
        <p:nvSpPr>
          <p:cNvPr id="1372" name="Google Shape;1372;p101"/>
          <p:cNvSpPr txBox="1"/>
          <p:nvPr/>
        </p:nvSpPr>
        <p:spPr>
          <a:xfrm>
            <a:off x="5698133" y="4822073"/>
            <a:ext cx="3645142"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Gill Sans"/>
                <a:ea typeface="Gill Sans"/>
                <a:cs typeface="Gill Sans"/>
                <a:sym typeface="Gill Sans"/>
              </a:rPr>
              <a:t>Finished updating your TOC? Click here:</a:t>
            </a:r>
            <a:endParaRPr sz="1200" b="0" i="1" u="none" strike="noStrike" cap="none">
              <a:solidFill>
                <a:schemeClr val="dk1"/>
              </a:solidFill>
              <a:latin typeface="Gill Sans"/>
              <a:ea typeface="Gill Sans"/>
              <a:cs typeface="Gill Sans"/>
              <a:sym typeface="Gill Sans"/>
            </a:endParaRPr>
          </a:p>
        </p:txBody>
      </p:sp>
      <p:sp>
        <p:nvSpPr>
          <p:cNvPr id="1373" name="Google Shape;1373;p101" descr="triangle">
            <a:hlinkClick r:id="rId8" action="ppaction://hlinksldjump"/>
          </p:cNvPr>
          <p:cNvSpPr/>
          <p:nvPr/>
        </p:nvSpPr>
        <p:spPr>
          <a:xfrm>
            <a:off x="8340693" y="4686395"/>
            <a:ext cx="377851" cy="321174"/>
          </a:xfrm>
          <a:prstGeom prst="triangle">
            <a:avLst>
              <a:gd name="adj" fmla="val 50000"/>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70" name="Google Shape;1370;p101" descr="back arrow">
            <a:hlinkClick r:id="rId9"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63" name="Google Shape;1363;p10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33</a:t>
            </a:fld>
            <a:endParaRPr>
              <a:latin typeface="Gill Sans"/>
              <a:ea typeface="Gill Sans"/>
              <a:cs typeface="Gill Sans"/>
              <a:sym typeface="Gill Sans"/>
            </a:endParaRPr>
          </a:p>
        </p:txBody>
      </p:sp>
      <p:pic>
        <p:nvPicPr>
          <p:cNvPr id="1371" name="Google Shape;1371;p101" descr="Home with solid fill">
            <a:hlinkClick r:id="rId9" action="ppaction://hlinksldjump"/>
          </p:cNvPr>
          <p:cNvPicPr preferRelativeResize="0"/>
          <p:nvPr/>
        </p:nvPicPr>
        <p:blipFill rotWithShape="1">
          <a:blip r:embed="rId10">
            <a:alphaModFix/>
          </a:blip>
          <a:srcRect/>
          <a:stretch/>
        </p:blipFill>
        <p:spPr>
          <a:xfrm>
            <a:off x="67570" y="181115"/>
            <a:ext cx="352541" cy="35254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102"/>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ASSUMPTIONS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The context for our work is shifting and threatens our TOC.</a:t>
            </a:r>
            <a:endParaRPr dirty="0">
              <a:latin typeface="Gill Sans"/>
              <a:ea typeface="Gill Sans"/>
              <a:cs typeface="Gill Sans"/>
              <a:sym typeface="Gill Sans"/>
            </a:endParaRPr>
          </a:p>
        </p:txBody>
      </p:sp>
      <p:pic>
        <p:nvPicPr>
          <p:cNvPr id="1379" name="Google Shape;1379;p10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380" name="Google Shape;1380;p102">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381" name="Google Shape;1381;p102"/>
          <p:cNvSpPr txBox="1"/>
          <p:nvPr/>
        </p:nvSpPr>
        <p:spPr>
          <a:xfrm>
            <a:off x="1340125" y="1408299"/>
            <a:ext cx="6127475" cy="68015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The local context can shift rapidly and can undermine your TOC’s feasibility. Perhaps what was assumed to happen now seems unlikely.</a:t>
            </a:r>
            <a:endParaRPr sz="1400" b="0" i="1" u="none" strike="noStrike" cap="none">
              <a:solidFill>
                <a:schemeClr val="dk1"/>
              </a:solidFill>
              <a:latin typeface="Gill Sans"/>
              <a:ea typeface="Gill Sans"/>
              <a:cs typeface="Gill Sans"/>
              <a:sym typeface="Gill Sans"/>
            </a:endParaRPr>
          </a:p>
        </p:txBody>
      </p:sp>
      <p:pic>
        <p:nvPicPr>
          <p:cNvPr id="1383" name="Google Shape;1383;p10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pic>
        <p:nvPicPr>
          <p:cNvPr id="1384" name="Google Shape;1384;p10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3988" y="457488"/>
            <a:ext cx="1080173" cy="1080173"/>
          </a:xfrm>
          <a:prstGeom prst="rect">
            <a:avLst/>
          </a:prstGeom>
          <a:noFill/>
          <a:ln>
            <a:noFill/>
          </a:ln>
        </p:spPr>
      </p:pic>
      <p:pic>
        <p:nvPicPr>
          <p:cNvPr id="1385" name="Google Shape;1385;p10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4" y="454752"/>
            <a:ext cx="1074700" cy="1074700"/>
          </a:xfrm>
          <a:prstGeom prst="rect">
            <a:avLst/>
          </a:prstGeom>
          <a:noFill/>
          <a:ln>
            <a:noFill/>
          </a:ln>
        </p:spPr>
      </p:pic>
      <p:sp>
        <p:nvSpPr>
          <p:cNvPr id="1386" name="Google Shape;1386;p102"/>
          <p:cNvSpPr txBox="1"/>
          <p:nvPr/>
        </p:nvSpPr>
        <p:spPr>
          <a:xfrm>
            <a:off x="1340124" y="2155343"/>
            <a:ext cx="6424781" cy="188510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A new entry point might help. Discuss with your team members: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Is there momentum for change in any form? Consider recent policy documents, new local initiatives, statements from influential individuals, or similar, to identify where there is genuine interest in reform.</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Is there anything that could be done to attract greater interest in your current approach?</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there alternative interventions that better align with the local context?</a:t>
            </a:r>
            <a:endParaRPr sz="1400" b="0" i="0" u="none" strike="noStrike" cap="none">
              <a:solidFill>
                <a:schemeClr val="accent1"/>
              </a:solidFill>
              <a:latin typeface="Gill Sans"/>
              <a:ea typeface="Gill Sans"/>
              <a:cs typeface="Gill Sans"/>
              <a:sym typeface="Gill Sans"/>
            </a:endParaRPr>
          </a:p>
        </p:txBody>
      </p:sp>
      <p:sp>
        <p:nvSpPr>
          <p:cNvPr id="1389" name="Google Shape;1389;p102"/>
          <p:cNvSpPr txBox="1"/>
          <p:nvPr/>
        </p:nvSpPr>
        <p:spPr>
          <a:xfrm>
            <a:off x="3496258" y="4267586"/>
            <a:ext cx="22227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accent2"/>
                </a:solidFill>
                <a:latin typeface="Gill Sans"/>
                <a:ea typeface="Gill Sans"/>
                <a:cs typeface="Gill Sans"/>
                <a:sym typeface="Gill Sans"/>
              </a:rPr>
              <a:t>Click the button to the right for more on entry points!</a:t>
            </a:r>
            <a:endParaRPr sz="1200" b="0" i="1" u="none" strike="noStrike" cap="none">
              <a:solidFill>
                <a:schemeClr val="accent2"/>
              </a:solidFill>
              <a:latin typeface="Gill Sans"/>
              <a:ea typeface="Gill Sans"/>
              <a:cs typeface="Gill Sans"/>
              <a:sym typeface="Gill Sans"/>
            </a:endParaRPr>
          </a:p>
        </p:txBody>
      </p:sp>
      <p:sp>
        <p:nvSpPr>
          <p:cNvPr id="1388" name="Google Shape;1388;p102">
            <a:hlinkClick r:id="rId6" action="ppaction://hlinksldjump"/>
          </p:cNvPr>
          <p:cNvSpPr/>
          <p:nvPr/>
        </p:nvSpPr>
        <p:spPr>
          <a:xfrm>
            <a:off x="5739593" y="4299160"/>
            <a:ext cx="1692513" cy="375404"/>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Gill Sans"/>
                <a:ea typeface="Gill Sans"/>
                <a:cs typeface="Gill Sans"/>
                <a:sym typeface="Gill Sans"/>
              </a:rPr>
              <a:t>Entry Points</a:t>
            </a:r>
            <a:endParaRPr sz="1400" b="0" i="1" u="none" strike="noStrike" cap="none">
              <a:solidFill>
                <a:srgbClr val="FFFFFF"/>
              </a:solidFill>
              <a:latin typeface="Gill Sans"/>
              <a:ea typeface="Gill Sans"/>
              <a:cs typeface="Gill Sans"/>
              <a:sym typeface="Gill Sans"/>
            </a:endParaRPr>
          </a:p>
        </p:txBody>
      </p:sp>
      <p:sp>
        <p:nvSpPr>
          <p:cNvPr id="1387" name="Google Shape;1387;p102" descr="back arrow">
            <a:hlinkClick r:id="rId7"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82" name="Google Shape;1382;p10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34</a:t>
            </a:fld>
            <a:endParaRPr>
              <a:latin typeface="Gill Sans"/>
              <a:ea typeface="Gill Sans"/>
              <a:cs typeface="Gill Sans"/>
              <a:sym typeface="Gill Sans"/>
            </a:endParaRPr>
          </a:p>
        </p:txBody>
      </p:sp>
      <p:pic>
        <p:nvPicPr>
          <p:cNvPr id="1390" name="Google Shape;1390;p102" descr="Home with solid fill">
            <a:hlinkClick r:id="rId8" action="ppaction://hlinksldjump"/>
          </p:cNvPr>
          <p:cNvPicPr preferRelativeResize="0"/>
          <p:nvPr/>
        </p:nvPicPr>
        <p:blipFill rotWithShape="1">
          <a:blip r:embed="rId9">
            <a:alphaModFix/>
          </a:blip>
          <a:srcRect/>
          <a:stretch/>
        </p:blipFill>
        <p:spPr>
          <a:xfrm>
            <a:off x="67570" y="181115"/>
            <a:ext cx="352541" cy="35254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03"/>
          <p:cNvSpPr txBox="1">
            <a:spLocks noGrp="1"/>
          </p:cNvSpPr>
          <p:nvPr>
            <p:ph type="title"/>
          </p:nvPr>
        </p:nvSpPr>
        <p:spPr>
          <a:xfrm>
            <a:off x="1340125" y="656638"/>
            <a:ext cx="6750000" cy="684773"/>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ASSUMPTIONS</a:t>
            </a:r>
            <a:endParaRPr dirty="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b="0" dirty="0">
                <a:solidFill>
                  <a:schemeClr val="accent1"/>
                </a:solidFill>
                <a:latin typeface="Gill Sans"/>
                <a:ea typeface="Gill Sans"/>
                <a:cs typeface="Gill Sans"/>
                <a:sym typeface="Gill Sans"/>
              </a:rPr>
              <a:t>The logic of our TOC no longer holds.</a:t>
            </a:r>
            <a:endParaRPr dirty="0">
              <a:latin typeface="Gill Sans"/>
              <a:ea typeface="Gill Sans"/>
              <a:cs typeface="Gill Sans"/>
              <a:sym typeface="Gill Sans"/>
            </a:endParaRPr>
          </a:p>
        </p:txBody>
      </p:sp>
      <p:pic>
        <p:nvPicPr>
          <p:cNvPr id="1396" name="Google Shape;1396;p10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9125" y="467987"/>
            <a:ext cx="1062075" cy="1062075"/>
          </a:xfrm>
          <a:prstGeom prst="rect">
            <a:avLst/>
          </a:prstGeom>
          <a:noFill/>
          <a:ln>
            <a:noFill/>
          </a:ln>
        </p:spPr>
      </p:pic>
      <p:cxnSp>
        <p:nvCxnSpPr>
          <p:cNvPr id="1397" name="Google Shape;1397;p103">
            <a:extLst>
              <a:ext uri="{C183D7F6-B498-43B3-948B-1728B52AA6E4}">
                <adec:decorative xmlns:adec="http://schemas.microsoft.com/office/drawing/2017/decorative" val="1"/>
              </a:ext>
            </a:extLst>
          </p:cNvPr>
          <p:cNvCxnSpPr/>
          <p:nvPr/>
        </p:nvCxnSpPr>
        <p:spPr>
          <a:xfrm rot="10800000">
            <a:off x="1438859" y="1387221"/>
            <a:ext cx="633000" cy="0"/>
          </a:xfrm>
          <a:prstGeom prst="straightConnector1">
            <a:avLst/>
          </a:prstGeom>
          <a:noFill/>
          <a:ln w="28575" cap="rnd" cmpd="sng">
            <a:solidFill>
              <a:srgbClr val="A4C2E8"/>
            </a:solidFill>
            <a:prstDash val="solid"/>
            <a:round/>
            <a:headEnd type="none" w="sm" len="sm"/>
            <a:tailEnd type="none" w="sm" len="sm"/>
          </a:ln>
        </p:spPr>
      </p:cxnSp>
      <p:sp>
        <p:nvSpPr>
          <p:cNvPr id="1398" name="Google Shape;1398;p103"/>
          <p:cNvSpPr txBox="1"/>
          <p:nvPr/>
        </p:nvSpPr>
        <p:spPr>
          <a:xfrm>
            <a:off x="1340125" y="1408299"/>
            <a:ext cx="6127475" cy="68015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400" b="0" i="1" u="none" strike="noStrike" cap="none">
                <a:solidFill>
                  <a:srgbClr val="BA0C2F"/>
                </a:solidFill>
                <a:latin typeface="Gill Sans"/>
                <a:ea typeface="Gill Sans"/>
                <a:cs typeface="Gill Sans"/>
                <a:sym typeface="Gill Sans"/>
              </a:rPr>
              <a:t>Your TOC assumptions may no longer be relevant, or perhaps your interventions are producing different outcomes to those you expected.</a:t>
            </a:r>
            <a:endParaRPr sz="1400" b="0" i="1" u="none" strike="noStrike" cap="none">
              <a:solidFill>
                <a:schemeClr val="dk1"/>
              </a:solidFill>
              <a:latin typeface="Gill Sans"/>
              <a:ea typeface="Gill Sans"/>
              <a:cs typeface="Gill Sans"/>
              <a:sym typeface="Gill Sans"/>
            </a:endParaRPr>
          </a:p>
        </p:txBody>
      </p:sp>
      <p:sp>
        <p:nvSpPr>
          <p:cNvPr id="1403" name="Google Shape;1403;p103"/>
          <p:cNvSpPr txBox="1"/>
          <p:nvPr/>
        </p:nvSpPr>
        <p:spPr>
          <a:xfrm>
            <a:off x="1340124" y="2155343"/>
            <a:ext cx="6424781" cy="19620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a:solidFill>
                  <a:schemeClr val="accent1"/>
                </a:solidFill>
                <a:latin typeface="Gill Sans"/>
                <a:ea typeface="Gill Sans"/>
                <a:cs typeface="Gill Sans"/>
                <a:sym typeface="Gill Sans"/>
              </a:rPr>
              <a:t>Discuss with your team members:</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Do all the elements of our TOC have clear assumptions? Do they suggest you have some level of control over the key mechanisms of change?</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Are there additional necessary assumptions in our logic that we have not yet identified?</a:t>
            </a:r>
            <a:endParaRPr sz="14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600"/>
              </a:spcBef>
              <a:spcAft>
                <a:spcPts val="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Should we review the evidence base for our interventions to confirm they align?</a:t>
            </a:r>
            <a:endParaRPr sz="1400" b="0" i="0" u="none" strike="noStrike" cap="none">
              <a:solidFill>
                <a:schemeClr val="accent1"/>
              </a:solidFill>
              <a:latin typeface="Gill Sans"/>
              <a:ea typeface="Gill Sans"/>
              <a:cs typeface="Gill Sans"/>
              <a:sym typeface="Gill Sans"/>
            </a:endParaRPr>
          </a:p>
          <a:p>
            <a:pPr marL="285750" marR="0" lvl="0" indent="-285750" algn="l" rtl="0">
              <a:lnSpc>
                <a:spcPct val="100000"/>
              </a:lnSpc>
              <a:spcBef>
                <a:spcPts val="600"/>
              </a:spcBef>
              <a:spcAft>
                <a:spcPts val="600"/>
              </a:spcAft>
              <a:buClr>
                <a:srgbClr val="000000"/>
              </a:buClr>
              <a:buSzPts val="1200"/>
              <a:buFont typeface="Arial"/>
              <a:buChar char="•"/>
            </a:pPr>
            <a:r>
              <a:rPr lang="en" sz="1400" b="0" i="0" u="none" strike="noStrike" cap="none">
                <a:solidFill>
                  <a:schemeClr val="accent1"/>
                </a:solidFill>
                <a:latin typeface="Gill Sans"/>
                <a:ea typeface="Gill Sans"/>
                <a:cs typeface="Gill Sans"/>
                <a:sym typeface="Gill Sans"/>
              </a:rPr>
              <a:t>Should we re-examine the context to determine whether our TOC is the right fit?</a:t>
            </a:r>
            <a:endParaRPr sz="1400" b="0" i="0" u="none" strike="noStrike" cap="none">
              <a:solidFill>
                <a:schemeClr val="accent1"/>
              </a:solidFill>
              <a:latin typeface="Gill Sans"/>
              <a:ea typeface="Gill Sans"/>
              <a:cs typeface="Gill Sans"/>
              <a:sym typeface="Gill Sans"/>
            </a:endParaRPr>
          </a:p>
        </p:txBody>
      </p:sp>
      <p:pic>
        <p:nvPicPr>
          <p:cNvPr id="1400" name="Google Shape;1400;p10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5" y="460225"/>
            <a:ext cx="1074700" cy="1074700"/>
          </a:xfrm>
          <a:prstGeom prst="rect">
            <a:avLst/>
          </a:prstGeom>
          <a:noFill/>
          <a:ln>
            <a:noFill/>
          </a:ln>
        </p:spPr>
      </p:pic>
      <p:pic>
        <p:nvPicPr>
          <p:cNvPr id="1401" name="Google Shape;1401;p10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3988" y="457488"/>
            <a:ext cx="1080173" cy="1080173"/>
          </a:xfrm>
          <a:prstGeom prst="rect">
            <a:avLst/>
          </a:prstGeom>
          <a:noFill/>
          <a:ln>
            <a:noFill/>
          </a:ln>
        </p:spPr>
      </p:pic>
      <p:pic>
        <p:nvPicPr>
          <p:cNvPr id="1402" name="Google Shape;1402;p10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6724" y="454752"/>
            <a:ext cx="1074700" cy="1074700"/>
          </a:xfrm>
          <a:prstGeom prst="rect">
            <a:avLst/>
          </a:prstGeom>
          <a:noFill/>
          <a:ln>
            <a:noFill/>
          </a:ln>
        </p:spPr>
      </p:pic>
      <p:sp>
        <p:nvSpPr>
          <p:cNvPr id="1404" name="Google Shape;1404;p103" descr="back arrow">
            <a:hlinkClick r:id="rId6"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399" name="Google Shape;1399;p10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35</a:t>
            </a:fld>
            <a:endParaRPr>
              <a:latin typeface="Gill Sans"/>
              <a:ea typeface="Gill Sans"/>
              <a:cs typeface="Gill Sans"/>
              <a:sym typeface="Gill Sans"/>
            </a:endParaRPr>
          </a:p>
        </p:txBody>
      </p:sp>
      <p:pic>
        <p:nvPicPr>
          <p:cNvPr id="1405" name="Google Shape;1405;p103" descr="Home with solid fill">
            <a:hlinkClick r:id="rId7" action="ppaction://hlinksldjump"/>
          </p:cNvPr>
          <p:cNvPicPr preferRelativeResize="0"/>
          <p:nvPr/>
        </p:nvPicPr>
        <p:blipFill rotWithShape="1">
          <a:blip r:embed="rId8">
            <a:alphaModFix/>
          </a:blip>
          <a:srcRect/>
          <a:stretch/>
        </p:blipFill>
        <p:spPr>
          <a:xfrm>
            <a:off x="67570" y="181115"/>
            <a:ext cx="352541" cy="35254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104"/>
          <p:cNvSpPr txBox="1">
            <a:spLocks noGrp="1"/>
          </p:cNvSpPr>
          <p:nvPr>
            <p:ph type="title"/>
          </p:nvPr>
        </p:nvSpPr>
        <p:spPr>
          <a:xfrm>
            <a:off x="1263925" y="502675"/>
            <a:ext cx="6750000" cy="992700"/>
          </a:xfrm>
          <a:prstGeom prst="rect">
            <a:avLst/>
          </a:prstGeom>
          <a:noFill/>
          <a:ln>
            <a:noFill/>
          </a:ln>
        </p:spPr>
        <p:txBody>
          <a:bodyPr spcFirstLastPara="1" wrap="square" lIns="68575" tIns="34275" rIns="68575" bIns="34275" anchor="t" anchorCtr="0">
            <a:spAutoFit/>
          </a:bodyPr>
          <a:lstStyle/>
          <a:p>
            <a:pPr marL="0" lvl="0" indent="0" algn="l" rtl="0">
              <a:lnSpc>
                <a:spcPct val="100000"/>
              </a:lnSpc>
              <a:spcBef>
                <a:spcPts val="0"/>
              </a:spcBef>
              <a:spcAft>
                <a:spcPts val="0"/>
              </a:spcAft>
              <a:buSzPts val="1400"/>
              <a:buNone/>
            </a:pPr>
            <a:r>
              <a:rPr lang="en" sz="2000" dirty="0">
                <a:solidFill>
                  <a:schemeClr val="accent2"/>
                </a:solidFill>
                <a:latin typeface="Gill Sans"/>
                <a:ea typeface="Gill Sans"/>
                <a:cs typeface="Gill Sans"/>
                <a:sym typeface="Gill Sans"/>
              </a:rPr>
              <a:t>WHAT NEXT?</a:t>
            </a:r>
            <a:endParaRPr sz="800" dirty="0">
              <a:solidFill>
                <a:schemeClr val="lt1"/>
              </a:solidFill>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1400"/>
              <a:buFont typeface="Arial"/>
              <a:buNone/>
            </a:pPr>
            <a:r>
              <a:rPr lang="en" sz="2000" dirty="0">
                <a:solidFill>
                  <a:schemeClr val="accent1"/>
                </a:solidFill>
                <a:latin typeface="Gill Sans"/>
                <a:ea typeface="Gill Sans"/>
                <a:cs typeface="Gill Sans"/>
                <a:sym typeface="Gill Sans"/>
              </a:rPr>
              <a:t>REVISE YOUR THEORY OF CHANGE PRODUCTS </a:t>
            </a:r>
            <a:r>
              <a:rPr lang="en" sz="2000" b="0" dirty="0">
                <a:solidFill>
                  <a:schemeClr val="accent1"/>
                </a:solidFill>
                <a:latin typeface="Gill Sans"/>
                <a:ea typeface="Gill Sans"/>
                <a:cs typeface="Gill Sans"/>
                <a:sym typeface="Gill Sans"/>
              </a:rPr>
              <a:t>NARRATIVE &amp; VISUAL</a:t>
            </a:r>
            <a:endParaRPr sz="2000" b="0" dirty="0">
              <a:solidFill>
                <a:schemeClr val="accent1"/>
              </a:solidFill>
              <a:latin typeface="Gill Sans"/>
              <a:ea typeface="Gill Sans"/>
              <a:cs typeface="Gill Sans"/>
              <a:sym typeface="Gill Sans"/>
            </a:endParaRPr>
          </a:p>
        </p:txBody>
      </p:sp>
      <p:cxnSp>
        <p:nvCxnSpPr>
          <p:cNvPr id="1411" name="Google Shape;1411;p104">
            <a:extLst>
              <a:ext uri="{C183D7F6-B498-43B3-948B-1728B52AA6E4}">
                <adec:decorative xmlns:adec="http://schemas.microsoft.com/office/drawing/2017/decorative" val="1"/>
              </a:ext>
            </a:extLst>
          </p:cNvPr>
          <p:cNvCxnSpPr/>
          <p:nvPr/>
        </p:nvCxnSpPr>
        <p:spPr>
          <a:xfrm rot="10800000">
            <a:off x="1362659" y="1514221"/>
            <a:ext cx="633000" cy="0"/>
          </a:xfrm>
          <a:prstGeom prst="straightConnector1">
            <a:avLst/>
          </a:prstGeom>
          <a:noFill/>
          <a:ln w="28575" cap="rnd" cmpd="sng">
            <a:solidFill>
              <a:srgbClr val="A4C2E8"/>
            </a:solidFill>
            <a:prstDash val="solid"/>
            <a:round/>
            <a:headEnd type="none" w="sm" len="sm"/>
            <a:tailEnd type="none" w="sm" len="sm"/>
          </a:ln>
        </p:spPr>
      </p:cxnSp>
      <p:pic>
        <p:nvPicPr>
          <p:cNvPr id="1412" name="Google Shape;1412;p10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00463" y="450765"/>
            <a:ext cx="1095700" cy="1095700"/>
          </a:xfrm>
          <a:prstGeom prst="rect">
            <a:avLst/>
          </a:prstGeom>
          <a:noFill/>
          <a:ln>
            <a:noFill/>
          </a:ln>
        </p:spPr>
      </p:pic>
      <p:sp>
        <p:nvSpPr>
          <p:cNvPr id="1413" name="Google Shape;1413;p104"/>
          <p:cNvSpPr txBox="1"/>
          <p:nvPr/>
        </p:nvSpPr>
        <p:spPr>
          <a:xfrm>
            <a:off x="1311675" y="1493075"/>
            <a:ext cx="7235100" cy="343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200" b="1" i="0" u="none" strike="noStrike" cap="none">
                <a:solidFill>
                  <a:srgbClr val="BA0C2F"/>
                </a:solidFill>
                <a:latin typeface="Gill Sans"/>
                <a:ea typeface="Gill Sans"/>
                <a:cs typeface="Gill Sans"/>
                <a:sym typeface="Gill Sans"/>
              </a:rPr>
              <a:t>WHY? </a:t>
            </a:r>
            <a:r>
              <a:rPr lang="en" sz="1200" b="0" i="0" u="none" strike="noStrike" cap="none">
                <a:solidFill>
                  <a:schemeClr val="dk1"/>
                </a:solidFill>
                <a:latin typeface="Gill Sans"/>
                <a:ea typeface="Gill Sans"/>
                <a:cs typeface="Gill Sans"/>
                <a:sym typeface="Gill Sans"/>
              </a:rPr>
              <a:t>Once you have reviewed your TOC, take the time to update your narrative and visual to reflect what you agreed to change. This helps keep the team and your key stakeholders on the same page.</a:t>
            </a:r>
            <a:endParaRPr sz="12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400"/>
              <a:buFont typeface="Arial"/>
              <a:buNone/>
            </a:pPr>
            <a:endParaRPr sz="1200" b="0" i="0" u="none" strike="noStrike" cap="none">
              <a:solidFill>
                <a:schemeClr val="dk1"/>
              </a:solidFill>
              <a:latin typeface="Gill Sans"/>
              <a:ea typeface="Gill Sans"/>
              <a:cs typeface="Gill Sans"/>
              <a:sym typeface="Gill Sans"/>
            </a:endParaRPr>
          </a:p>
          <a:p>
            <a:pPr marL="0" marR="0" lvl="0" indent="0" algn="l" rtl="0">
              <a:lnSpc>
                <a:spcPct val="107916"/>
              </a:lnSpc>
              <a:spcBef>
                <a:spcPts val="0"/>
              </a:spcBef>
              <a:spcAft>
                <a:spcPts val="0"/>
              </a:spcAft>
              <a:buClr>
                <a:srgbClr val="000000"/>
              </a:buClr>
              <a:buSzPts val="1400"/>
              <a:buFont typeface="Arial"/>
              <a:buNone/>
            </a:pPr>
            <a:r>
              <a:rPr lang="en" sz="1200" b="1" i="0" u="none" strike="noStrike" cap="none">
                <a:solidFill>
                  <a:srgbClr val="BA0C2F"/>
                </a:solidFill>
                <a:latin typeface="Gill Sans"/>
                <a:ea typeface="Gill Sans"/>
                <a:cs typeface="Gill Sans"/>
                <a:sym typeface="Gill Sans"/>
              </a:rPr>
              <a:t>PRO-TIPS: </a:t>
            </a:r>
            <a:endParaRPr sz="1200" b="1" i="0" u="none" strike="noStrike" cap="none">
              <a:solidFill>
                <a:srgbClr val="BA0C2F"/>
              </a:solidFill>
              <a:latin typeface="Gill Sans"/>
              <a:ea typeface="Gill Sans"/>
              <a:cs typeface="Gill Sans"/>
              <a:sym typeface="Gill Sans"/>
            </a:endParaRPr>
          </a:p>
          <a:p>
            <a:pPr marL="457200" marR="0" lvl="0" indent="-292100" algn="l" rtl="0">
              <a:lnSpc>
                <a:spcPct val="115000"/>
              </a:lnSpc>
              <a:spcBef>
                <a:spcPts val="800"/>
              </a:spcBef>
              <a:spcAft>
                <a:spcPts val="0"/>
              </a:spcAft>
              <a:buClr>
                <a:schemeClr val="dk1"/>
              </a:buClr>
              <a:buSzPts val="1000"/>
              <a:buFont typeface="Gill Sans"/>
              <a:buChar char="●"/>
            </a:pPr>
            <a:r>
              <a:rPr lang="en" sz="1200" b="0" i="0" u="none" strike="noStrike" cap="none">
                <a:solidFill>
                  <a:schemeClr val="dk1"/>
                </a:solidFill>
                <a:latin typeface="Gill Sans"/>
                <a:ea typeface="Gill Sans"/>
                <a:cs typeface="Gill Sans"/>
                <a:sym typeface="Gill Sans"/>
              </a:rPr>
              <a:t>Do this step as quickly as possible after any facilitated sessions or dialogues. You don’t want to forget all that great thinking!</a:t>
            </a:r>
            <a:endParaRPr sz="1200" b="0" i="0" u="none" strike="noStrike" cap="none">
              <a:solidFill>
                <a:schemeClr val="dk1"/>
              </a:solidFill>
              <a:latin typeface="Gill Sans"/>
              <a:ea typeface="Gill Sans"/>
              <a:cs typeface="Gill Sans"/>
              <a:sym typeface="Gill Sans"/>
            </a:endParaRPr>
          </a:p>
          <a:p>
            <a:pPr marL="457200" marR="0" lvl="0" indent="-292100" algn="l" rtl="0">
              <a:lnSpc>
                <a:spcPct val="115000"/>
              </a:lnSpc>
              <a:spcBef>
                <a:spcPts val="0"/>
              </a:spcBef>
              <a:spcAft>
                <a:spcPts val="0"/>
              </a:spcAft>
              <a:buClr>
                <a:schemeClr val="dk1"/>
              </a:buClr>
              <a:buSzPts val="1000"/>
              <a:buFont typeface="Gill Sans"/>
              <a:buChar char="●"/>
            </a:pPr>
            <a:r>
              <a:rPr lang="en" sz="1200" b="0" i="0" u="none" strike="noStrike" cap="none">
                <a:solidFill>
                  <a:schemeClr val="dk1"/>
                </a:solidFill>
                <a:latin typeface="Gill Sans"/>
                <a:ea typeface="Gill Sans"/>
                <a:cs typeface="Gill Sans"/>
                <a:sym typeface="Gill Sans"/>
              </a:rPr>
              <a:t>All steps of this process are participatory, but this may be where participants break as a group and identify a skilled writer and/or visual thinker to assemble, with the wider group reviewing drafts. Consider who should do these initial drafts, who should review, and who ultimately approves your ToC narrative and visualization (known as the logic model).</a:t>
            </a:r>
            <a:endParaRPr sz="1200" b="0" i="0" u="none" strike="noStrike" cap="none">
              <a:solidFill>
                <a:schemeClr val="dk1"/>
              </a:solidFill>
              <a:latin typeface="Gill Sans"/>
              <a:ea typeface="Gill Sans"/>
              <a:cs typeface="Gill Sans"/>
              <a:sym typeface="Gill Sans"/>
            </a:endParaRPr>
          </a:p>
          <a:p>
            <a:pPr marL="457200" marR="0" lvl="0" indent="-304800" algn="l" rtl="0">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Consult closely throughout the revision process with your key stakeholders, particularly your A/COR (who may liaise with OAA and others to modify your award), the Program Office (who may need to amend your activity approval memo), and key local counterparts, such as officials of the cooperating country. Consultation helps ensure a smoother process and longer term buy-in for your proposed changes.</a:t>
            </a:r>
            <a:endParaRPr sz="1200" b="1" i="0" u="none" strike="noStrike" cap="none">
              <a:solidFill>
                <a:srgbClr val="BA0C2F"/>
              </a:solidFill>
              <a:latin typeface="Gill Sans"/>
              <a:ea typeface="Gill Sans"/>
              <a:cs typeface="Gill Sans"/>
              <a:sym typeface="Gill Sans"/>
            </a:endParaRPr>
          </a:p>
        </p:txBody>
      </p:sp>
      <p:sp>
        <p:nvSpPr>
          <p:cNvPr id="1415" name="Google Shape;1415;p104"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16" name="Google Shape;1416;p104" descr="forward arrow">
            <a:hlinkClick r:id="rId5"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14" name="Google Shape;1414;p10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36</a:t>
            </a:fld>
            <a:endParaRPr>
              <a:latin typeface="Gill Sans"/>
              <a:ea typeface="Gill Sans"/>
              <a:cs typeface="Gill Sans"/>
              <a:sym typeface="Gill Sans"/>
            </a:endParaRPr>
          </a:p>
        </p:txBody>
      </p:sp>
      <p:pic>
        <p:nvPicPr>
          <p:cNvPr id="1417" name="Google Shape;1417;p104" descr="Home with solid fill">
            <a:hlinkClick r:id="rId4" action="ppaction://hlinksldjump"/>
          </p:cNvPr>
          <p:cNvPicPr preferRelativeResize="0"/>
          <p:nvPr/>
        </p:nvPicPr>
        <p:blipFill rotWithShape="1">
          <a:blip r:embed="rId6">
            <a:alphaModFix/>
          </a:blip>
          <a:srcRect/>
          <a:stretch/>
        </p:blipFill>
        <p:spPr>
          <a:xfrm>
            <a:off x="67570" y="181115"/>
            <a:ext cx="352541" cy="35254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105"/>
          <p:cNvSpPr txBox="1">
            <a:spLocks noGrp="1"/>
          </p:cNvSpPr>
          <p:nvPr>
            <p:ph type="title"/>
          </p:nvPr>
        </p:nvSpPr>
        <p:spPr>
          <a:xfrm>
            <a:off x="628650" y="617154"/>
            <a:ext cx="7886700" cy="4023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BA0C2F"/>
                </a:solidFill>
                <a:latin typeface="Gill Sans"/>
                <a:ea typeface="Gill Sans"/>
                <a:cs typeface="Gill Sans"/>
                <a:sym typeface="Gill Sans"/>
              </a:rPr>
              <a:t>ADDITIONAL RESOURCES</a:t>
            </a:r>
            <a:endParaRPr dirty="0">
              <a:latin typeface="Gill Sans"/>
              <a:ea typeface="Gill Sans"/>
              <a:cs typeface="Gill Sans"/>
              <a:sym typeface="Gill Sans"/>
            </a:endParaRPr>
          </a:p>
        </p:txBody>
      </p:sp>
      <p:sp>
        <p:nvSpPr>
          <p:cNvPr id="1426" name="Google Shape;1426;p105"/>
          <p:cNvSpPr txBox="1"/>
          <p:nvPr/>
        </p:nvSpPr>
        <p:spPr>
          <a:xfrm>
            <a:off x="745321" y="1204112"/>
            <a:ext cx="764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b="0" i="1" u="none" strike="noStrike" cap="none">
                <a:solidFill>
                  <a:schemeClr val="dk1"/>
                </a:solidFill>
                <a:latin typeface="Gill Sans"/>
                <a:ea typeface="Gill Sans"/>
                <a:cs typeface="Gill Sans"/>
                <a:sym typeface="Gill Sans"/>
              </a:rPr>
              <a:t>See the links below for further resources and reading on theories of change:</a:t>
            </a:r>
            <a:endParaRPr b="0" i="1" u="none" strike="noStrike" cap="none">
              <a:solidFill>
                <a:schemeClr val="dk1"/>
              </a:solidFill>
              <a:latin typeface="Gill Sans"/>
              <a:ea typeface="Gill Sans"/>
              <a:cs typeface="Gill Sans"/>
              <a:sym typeface="Gill Sans"/>
            </a:endParaRPr>
          </a:p>
        </p:txBody>
      </p:sp>
      <p:graphicFrame>
        <p:nvGraphicFramePr>
          <p:cNvPr id="1427" name="Google Shape;1427;p105"/>
          <p:cNvGraphicFramePr/>
          <p:nvPr>
            <p:extLst>
              <p:ext uri="{D42A27DB-BD31-4B8C-83A1-F6EECF244321}">
                <p14:modId xmlns:p14="http://schemas.microsoft.com/office/powerpoint/2010/main" val="2620571697"/>
              </p:ext>
            </p:extLst>
          </p:nvPr>
        </p:nvGraphicFramePr>
        <p:xfrm>
          <a:off x="799612" y="1708075"/>
          <a:ext cx="8045650" cy="2352040"/>
        </p:xfrm>
        <a:graphic>
          <a:graphicData uri="http://schemas.openxmlformats.org/drawingml/2006/table">
            <a:tbl>
              <a:tblPr firstRow="1">
                <a:noFill/>
                <a:tableStyleId>{FA7D5E7B-CA8A-4F5C-B9D4-9199935942D1}</a:tableStyleId>
              </a:tblPr>
              <a:tblGrid>
                <a:gridCol w="1436100">
                  <a:extLst>
                    <a:ext uri="{9D8B030D-6E8A-4147-A177-3AD203B41FA5}">
                      <a16:colId xmlns:a16="http://schemas.microsoft.com/office/drawing/2014/main" val="20000"/>
                    </a:ext>
                  </a:extLst>
                </a:gridCol>
                <a:gridCol w="6609550">
                  <a:extLst>
                    <a:ext uri="{9D8B030D-6E8A-4147-A177-3AD203B41FA5}">
                      <a16:colId xmlns:a16="http://schemas.microsoft.com/office/drawing/2014/main" val="20001"/>
                    </a:ext>
                  </a:extLst>
                </a:gridCol>
              </a:tblGrid>
              <a:tr h="177800">
                <a:tc>
                  <a:txBody>
                    <a:bodyPr/>
                    <a:lstStyle/>
                    <a:p>
                      <a:pPr marL="0" marR="0" lvl="0" indent="0" algn="l" rtl="0">
                        <a:lnSpc>
                          <a:spcPct val="100000"/>
                        </a:lnSpc>
                        <a:spcBef>
                          <a:spcPts val="0"/>
                        </a:spcBef>
                        <a:spcAft>
                          <a:spcPts val="0"/>
                        </a:spcAft>
                        <a:buClr>
                          <a:srgbClr val="000000"/>
                        </a:buClr>
                        <a:buSzPts val="1400"/>
                        <a:buFont typeface="Arial"/>
                        <a:buNone/>
                      </a:pPr>
                      <a:r>
                        <a:rPr lang="en" sz="1100" b="1" u="sng" strike="noStrike" cap="none">
                          <a:solidFill>
                            <a:schemeClr val="hlink"/>
                          </a:solidFill>
                          <a:latin typeface="Gill Sans"/>
                          <a:ea typeface="Gill Sans"/>
                          <a:cs typeface="Gill Sans"/>
                          <a:sym typeface="Gill Sans"/>
                          <a:hlinkClick r:id="rId3"/>
                        </a:rPr>
                        <a:t>TOC WORKBOOK</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Gill Sans"/>
                          <a:ea typeface="Gill Sans"/>
                          <a:cs typeface="Gill Sans"/>
                          <a:sym typeface="Gill Sans"/>
                        </a:rPr>
                        <a:t>The original resource on which this slide deck is based. Use it to develop your own theory of change using a set framework.</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 sz="1100" b="1" u="sng" strike="noStrike" cap="none">
                          <a:solidFill>
                            <a:schemeClr val="hlink"/>
                          </a:solidFill>
                          <a:latin typeface="Gill Sans"/>
                          <a:ea typeface="Gill Sans"/>
                          <a:cs typeface="Gill Sans"/>
                          <a:sym typeface="Gill Sans"/>
                          <a:hlinkClick r:id="rId4"/>
                        </a:rPr>
                        <a:t>PROBLEM-DRIVEN ITERATIVE ADAPTATION</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Gill Sans"/>
                          <a:ea typeface="Gill Sans"/>
                          <a:cs typeface="Gill Sans"/>
                          <a:sym typeface="Gill Sans"/>
                        </a:rPr>
                        <a:t>Resource on implementation developed by Harvard University. Useful for thinking through complex development problems and creating adaptive strategies for addressing them.</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 sz="1100" b="1" u="sng" strike="noStrike" cap="none">
                          <a:solidFill>
                            <a:schemeClr val="hlink"/>
                          </a:solidFill>
                          <a:latin typeface="Gill Sans"/>
                          <a:ea typeface="Gill Sans"/>
                          <a:cs typeface="Gill Sans"/>
                          <a:sym typeface="Gill Sans"/>
                          <a:hlinkClick r:id="rId5"/>
                        </a:rPr>
                        <a:t>STRATEGY TESTING</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Gill Sans"/>
                          <a:ea typeface="Gill Sans"/>
                          <a:cs typeface="Gill Sans"/>
                          <a:sym typeface="Gill Sans"/>
                        </a:rPr>
                        <a:t>An approach to theory of change development and revision developed by the Asia Foundation.</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 sz="1100" b="1" u="sng" strike="noStrike" cap="none">
                          <a:solidFill>
                            <a:schemeClr val="hlink"/>
                          </a:solidFill>
                          <a:latin typeface="Gill Sans"/>
                          <a:ea typeface="Gill Sans"/>
                          <a:cs typeface="Gill Sans"/>
                          <a:sym typeface="Gill Sans"/>
                          <a:hlinkClick r:id="rId6"/>
                        </a:rPr>
                        <a:t>EVERYDAY POLITICAL ANALYSIS</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dirty="0">
                          <a:latin typeface="Gill Sans"/>
                          <a:ea typeface="Gill Sans"/>
                          <a:cs typeface="Gill Sans"/>
                          <a:sym typeface="Gill Sans"/>
                        </a:rPr>
                        <a:t>Resource developed by the University of Birmingham with guiding questions on analyzing actors and exploring entry points.</a:t>
                      </a:r>
                      <a:endParaRPr sz="1100" u="none" strike="noStrike" cap="none" dirty="0">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424" name="Google Shape;1424;p105" descr="forward arrow">
            <a:hlinkClick r:id="rId7"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25" name="Google Shape;1425;p105" descr="back arrow">
            <a:hlinkClick r:id="rId8"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23" name="Google Shape;1423;p105"/>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500">
                <a:latin typeface="Gill Sans"/>
                <a:ea typeface="Gill Sans"/>
                <a:cs typeface="Gill Sans"/>
                <a:sym typeface="Gill Sans"/>
              </a:rPr>
              <a:t>|   </a:t>
            </a:r>
            <a:fld id="{00000000-1234-1234-1234-123412341234}" type="slidenum">
              <a:rPr lang="en" sz="500">
                <a:latin typeface="Gill Sans"/>
                <a:ea typeface="Gill Sans"/>
                <a:cs typeface="Gill Sans"/>
                <a:sym typeface="Gill Sans"/>
              </a:rPr>
              <a:t>37</a:t>
            </a:fld>
            <a:endParaRPr sz="500">
              <a:latin typeface="Gill Sans"/>
              <a:ea typeface="Gill Sans"/>
              <a:cs typeface="Gill Sans"/>
              <a:sym typeface="Gill Sans"/>
            </a:endParaRPr>
          </a:p>
        </p:txBody>
      </p:sp>
      <p:pic>
        <p:nvPicPr>
          <p:cNvPr id="1428" name="Google Shape;1428;p105" descr="Home with solid fill">
            <a:hlinkClick r:id="rId9" action="ppaction://hlinksldjump"/>
          </p:cNvPr>
          <p:cNvPicPr preferRelativeResize="0"/>
          <p:nvPr/>
        </p:nvPicPr>
        <p:blipFill rotWithShape="1">
          <a:blip r:embed="rId10">
            <a:alphaModFix/>
          </a:blip>
          <a:srcRect/>
          <a:stretch/>
        </p:blipFill>
        <p:spPr>
          <a:xfrm>
            <a:off x="67570" y="181115"/>
            <a:ext cx="352541" cy="35254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06"/>
          <p:cNvSpPr txBox="1">
            <a:spLocks noGrp="1"/>
          </p:cNvSpPr>
          <p:nvPr>
            <p:ph type="title"/>
          </p:nvPr>
        </p:nvSpPr>
        <p:spPr>
          <a:xfrm>
            <a:off x="628650" y="617154"/>
            <a:ext cx="7886700" cy="4023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BA0C2F"/>
                </a:solidFill>
                <a:latin typeface="Gill Sans"/>
                <a:ea typeface="Gill Sans"/>
                <a:cs typeface="Gill Sans"/>
                <a:sym typeface="Gill Sans"/>
              </a:rPr>
              <a:t>ANNEX: DEFINITIONS</a:t>
            </a:r>
            <a:endParaRPr dirty="0">
              <a:latin typeface="Gill Sans"/>
              <a:ea typeface="Gill Sans"/>
              <a:cs typeface="Gill Sans"/>
              <a:sym typeface="Gill Sans"/>
            </a:endParaRPr>
          </a:p>
        </p:txBody>
      </p:sp>
      <p:graphicFrame>
        <p:nvGraphicFramePr>
          <p:cNvPr id="1434" name="Google Shape;1434;p106"/>
          <p:cNvGraphicFramePr/>
          <p:nvPr/>
        </p:nvGraphicFramePr>
        <p:xfrm>
          <a:off x="764100" y="1299700"/>
          <a:ext cx="8045650" cy="2814320"/>
        </p:xfrm>
        <a:graphic>
          <a:graphicData uri="http://schemas.openxmlformats.org/drawingml/2006/table">
            <a:tbl>
              <a:tblPr firstRow="1">
                <a:noFill/>
                <a:tableStyleId>{FA7D5E7B-CA8A-4F5C-B9D4-9199935942D1}</a:tableStyleId>
              </a:tblPr>
              <a:tblGrid>
                <a:gridCol w="1436100">
                  <a:extLst>
                    <a:ext uri="{9D8B030D-6E8A-4147-A177-3AD203B41FA5}">
                      <a16:colId xmlns:a16="http://schemas.microsoft.com/office/drawing/2014/main" val="20000"/>
                    </a:ext>
                  </a:extLst>
                </a:gridCol>
                <a:gridCol w="6609550">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latin typeface="Gill Sans"/>
                          <a:ea typeface="Gill Sans"/>
                          <a:cs typeface="Gill Sans"/>
                          <a:sym typeface="Gill Sans"/>
                        </a:rPr>
                        <a:t>ASSUMPTIONS</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The stated conditions and/or critical events outside the control of the activity that must be in place for outcomes to be achieved. Assumptions form part of the complete theory of change regarding the conditions under which change is envisioned to occur. They may be listed within the logic model itself, or to the side. (ADS201)</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latin typeface="Gill Sans"/>
                          <a:ea typeface="Gill Sans"/>
                          <a:cs typeface="Gill Sans"/>
                          <a:sym typeface="Gill Sans"/>
                        </a:rPr>
                        <a:t>CONTEXT (OR SYSTEM) OR CURRENT STATE</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In which the development challenge is situated. This includes root causes or drivers underlying the development challenge, as well as circumstances or conditions in the operating context that may affect intended Activity’s outcomes and are likely to change.</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latin typeface="Gill Sans"/>
                          <a:ea typeface="Gill Sans"/>
                          <a:cs typeface="Gill Sans"/>
                          <a:sym typeface="Gill Sans"/>
                        </a:rPr>
                        <a:t>DESIRED FUTURE STATE</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What stakeholders hope the situation will look like once the development challenge is addressed; described by SMART outcome statements.</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latin typeface="Gill Sans"/>
                          <a:ea typeface="Gill Sans"/>
                          <a:cs typeface="Gill Sans"/>
                          <a:sym typeface="Gill Sans"/>
                        </a:rPr>
                        <a:t>ENTRY POINT</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Momentum concerning the development challenge that could be leveraged to commence or expand an intervention.</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 sz="1100" b="1" u="none" strike="noStrike" cap="none">
                          <a:latin typeface="Gill Sans"/>
                          <a:ea typeface="Gill Sans"/>
                          <a:cs typeface="Gill Sans"/>
                          <a:sym typeface="Gill Sans"/>
                        </a:rPr>
                        <a:t>INDICATORS</a:t>
                      </a:r>
                      <a:endParaRPr sz="11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dirty="0">
                          <a:latin typeface="Gill Sans"/>
                          <a:ea typeface="Gill Sans"/>
                          <a:cs typeface="Gill Sans"/>
                          <a:sym typeface="Gill Sans"/>
                        </a:rPr>
                        <a:t>They are used to measure the most important expected Activity outcomes and assumptions. Indicators can be listed alongside the outcomes or assumptions that they represent within the logic model. At a minimum, they must be captured in the Activity Monitoring, Evaluation and Learning (MEL) Plan. (ADS201)</a:t>
                      </a:r>
                      <a:endParaRPr sz="1100" u="none" strike="noStrike" cap="none" dirty="0">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436" name="Google Shape;1436;p106" descr="forward arrow">
            <a:hlinkClick r:id="rId3"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37" name="Google Shape;1437;p106"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35" name="Google Shape;1435;p106"/>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800">
                <a:latin typeface="Gill Sans"/>
                <a:ea typeface="Gill Sans"/>
                <a:cs typeface="Gill Sans"/>
                <a:sym typeface="Gill Sans"/>
              </a:rPr>
              <a:t>|   </a:t>
            </a:r>
            <a:fld id="{00000000-1234-1234-1234-123412341234}" type="slidenum">
              <a:rPr lang="en" sz="800">
                <a:latin typeface="Gill Sans"/>
                <a:ea typeface="Gill Sans"/>
                <a:cs typeface="Gill Sans"/>
                <a:sym typeface="Gill Sans"/>
              </a:rPr>
              <a:t>38</a:t>
            </a:fld>
            <a:endParaRPr sz="800">
              <a:latin typeface="Gill Sans"/>
              <a:ea typeface="Gill Sans"/>
              <a:cs typeface="Gill Sans"/>
              <a:sym typeface="Gill Sans"/>
            </a:endParaRPr>
          </a:p>
        </p:txBody>
      </p:sp>
      <p:pic>
        <p:nvPicPr>
          <p:cNvPr id="1438" name="Google Shape;1438;p106" descr="Home with solid fill">
            <a:hlinkClick r:id="rId5" action="ppaction://hlinksldjump"/>
          </p:cNvPr>
          <p:cNvPicPr preferRelativeResize="0"/>
          <p:nvPr/>
        </p:nvPicPr>
        <p:blipFill rotWithShape="1">
          <a:blip r:embed="rId6">
            <a:alphaModFix/>
          </a:blip>
          <a:srcRect/>
          <a:stretch/>
        </p:blipFill>
        <p:spPr>
          <a:xfrm>
            <a:off x="67570" y="181115"/>
            <a:ext cx="352541" cy="35254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107"/>
          <p:cNvSpPr txBox="1">
            <a:spLocks noGrp="1"/>
          </p:cNvSpPr>
          <p:nvPr>
            <p:ph type="title"/>
          </p:nvPr>
        </p:nvSpPr>
        <p:spPr>
          <a:xfrm>
            <a:off x="628650" y="693354"/>
            <a:ext cx="7886700" cy="4023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BA0C2F"/>
                </a:solidFill>
                <a:latin typeface="Gill Sans"/>
                <a:ea typeface="Gill Sans"/>
                <a:cs typeface="Gill Sans"/>
                <a:sym typeface="Gill Sans"/>
              </a:rPr>
              <a:t>ANNEX: DEFINITIONS CONTINUED</a:t>
            </a:r>
            <a:endParaRPr dirty="0">
              <a:latin typeface="Gill Sans"/>
              <a:ea typeface="Gill Sans"/>
              <a:cs typeface="Gill Sans"/>
              <a:sym typeface="Gill Sans"/>
            </a:endParaRPr>
          </a:p>
        </p:txBody>
      </p:sp>
      <p:graphicFrame>
        <p:nvGraphicFramePr>
          <p:cNvPr id="1444" name="Google Shape;1444;p107"/>
          <p:cNvGraphicFramePr/>
          <p:nvPr/>
        </p:nvGraphicFramePr>
        <p:xfrm>
          <a:off x="764100" y="1299700"/>
          <a:ext cx="8045650" cy="2941320"/>
        </p:xfrm>
        <a:graphic>
          <a:graphicData uri="http://schemas.openxmlformats.org/drawingml/2006/table">
            <a:tbl>
              <a:tblPr firstRow="1">
                <a:noFill/>
                <a:tableStyleId>{FA7D5E7B-CA8A-4F5C-B9D4-9199935942D1}</a:tableStyleId>
              </a:tblPr>
              <a:tblGrid>
                <a:gridCol w="1275350">
                  <a:extLst>
                    <a:ext uri="{9D8B030D-6E8A-4147-A177-3AD203B41FA5}">
                      <a16:colId xmlns:a16="http://schemas.microsoft.com/office/drawing/2014/main" val="20000"/>
                    </a:ext>
                  </a:extLst>
                </a:gridCol>
                <a:gridCol w="6770300">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Clr>
                          <a:srgbClr val="000000"/>
                        </a:buClr>
                        <a:buSzPts val="900"/>
                        <a:buFont typeface="Arial"/>
                        <a:buNone/>
                      </a:pPr>
                      <a:r>
                        <a:rPr lang="en" sz="1000" b="1" u="none" strike="noStrike" cap="none">
                          <a:latin typeface="Gill Sans"/>
                          <a:ea typeface="Gill Sans"/>
                          <a:cs typeface="Gill Sans"/>
                          <a:sym typeface="Gill Sans"/>
                        </a:rPr>
                        <a:t>INTERVENTIONS</a:t>
                      </a:r>
                      <a:endParaRPr sz="10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What the Activity intends to implement to directly or indirectly influence a set of outcomes</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900"/>
                        <a:buFont typeface="Arial"/>
                        <a:buNone/>
                      </a:pPr>
                      <a:r>
                        <a:rPr lang="en" sz="1000" b="1" u="none" strike="noStrike" cap="none">
                          <a:latin typeface="Gill Sans"/>
                          <a:ea typeface="Gill Sans"/>
                          <a:cs typeface="Gill Sans"/>
                          <a:sym typeface="Gill Sans"/>
                        </a:rPr>
                        <a:t>LOGIC MODEL</a:t>
                      </a:r>
                      <a:endParaRPr sz="10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A visual or graphic depiction that is a snapshot of a more complete (narrative) ToC. (ADS201)</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900"/>
                        <a:buFont typeface="Arial"/>
                        <a:buNone/>
                      </a:pPr>
                      <a:r>
                        <a:rPr lang="en" sz="1000" b="1" u="none" strike="noStrike" cap="none">
                          <a:latin typeface="Gill Sans"/>
                          <a:ea typeface="Gill Sans"/>
                          <a:cs typeface="Gill Sans"/>
                          <a:sym typeface="Gill Sans"/>
                        </a:rPr>
                        <a:t>OUTCOMES</a:t>
                      </a:r>
                      <a:endParaRPr sz="10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The conditions of people, systems, or institutions that indicate progress or lack of progress toward achievement of program goals. They are any result higher than an output to which a given output contributes, but for which it might not be solely responsible. (ADS201)</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900"/>
                        <a:buFont typeface="Arial"/>
                        <a:buNone/>
                      </a:pPr>
                      <a:r>
                        <a:rPr lang="en" sz="1000" b="1" u="none" strike="noStrike" cap="none">
                          <a:latin typeface="Gill Sans"/>
                          <a:ea typeface="Gill Sans"/>
                          <a:cs typeface="Gill Sans"/>
                          <a:sym typeface="Gill Sans"/>
                        </a:rPr>
                        <a:t>OUTPUTS</a:t>
                      </a:r>
                      <a:endParaRPr sz="10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The tangible, immediate, and intended products or consequences of an activity within USAID’s control or influence; the direct result of inputs. (ADS201)</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900"/>
                        <a:buFont typeface="Arial"/>
                        <a:buNone/>
                      </a:pPr>
                      <a:r>
                        <a:rPr lang="en" sz="1000" b="1" u="none" strike="noStrike" cap="none">
                          <a:latin typeface="Gill Sans"/>
                          <a:ea typeface="Gill Sans"/>
                          <a:cs typeface="Gill Sans"/>
                          <a:sym typeface="Gill Sans"/>
                        </a:rPr>
                        <a:t>RESULTS</a:t>
                      </a:r>
                      <a:endParaRPr sz="10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Gill Sans"/>
                          <a:ea typeface="Gill Sans"/>
                          <a:cs typeface="Gill Sans"/>
                          <a:sym typeface="Gill Sans"/>
                        </a:rPr>
                        <a:t>They are significant and intended changes in a development condition that affect people, systems, or institutions. They are outputs and/or outcomes and are achieved as a result of the Activity’s interventions. (ADS201)</a:t>
                      </a:r>
                      <a:endParaRPr sz="1100"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4"/>
                  </a:ext>
                </a:extLst>
              </a:tr>
              <a:tr h="790575">
                <a:tc>
                  <a:txBody>
                    <a:bodyPr/>
                    <a:lstStyle/>
                    <a:p>
                      <a:pPr marL="0" marR="0" lvl="0" indent="0" algn="l" rtl="0">
                        <a:lnSpc>
                          <a:spcPct val="100000"/>
                        </a:lnSpc>
                        <a:spcBef>
                          <a:spcPts val="0"/>
                        </a:spcBef>
                        <a:spcAft>
                          <a:spcPts val="0"/>
                        </a:spcAft>
                        <a:buClr>
                          <a:srgbClr val="000000"/>
                        </a:buClr>
                        <a:buSzPts val="900"/>
                        <a:buFont typeface="Arial"/>
                        <a:buNone/>
                      </a:pPr>
                      <a:r>
                        <a:rPr lang="en" sz="1000" b="1" u="none" strike="noStrike" cap="none">
                          <a:latin typeface="Gill Sans"/>
                          <a:ea typeface="Gill Sans"/>
                          <a:cs typeface="Gill Sans"/>
                          <a:sym typeface="Gill Sans"/>
                        </a:rPr>
                        <a:t>THEORY OF CHANGE</a:t>
                      </a:r>
                      <a:endParaRPr sz="1000" b="1" u="none" strike="noStrike" cap="none">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dirty="0">
                          <a:latin typeface="Gill Sans"/>
                          <a:ea typeface="Gill Sans"/>
                          <a:cs typeface="Gill Sans"/>
                          <a:sym typeface="Gill Sans"/>
                        </a:rPr>
                        <a:t>A narrative description, usually accompanied by a graphic or visual depiction (the logic model), that describes how and why a purpose or outcome is expected to be achieved in a particular context. It is focused in particular on mapping out or “filling in” what has been described as the “missing middle” between what a program or change initiative does (its activities or interventions) and how these lead to desired goals being achieved. (ADS201)</a:t>
                      </a:r>
                      <a:endParaRPr sz="1100" u="none" strike="noStrike" cap="none" dirty="0">
                        <a:latin typeface="Gill Sans"/>
                        <a:ea typeface="Gill Sans"/>
                        <a:cs typeface="Gill Sans"/>
                        <a:sym typeface="Gill Sans"/>
                      </a:endParaRPr>
                    </a:p>
                  </a:txBody>
                  <a:tcPr marL="63500" marR="63500" marT="63500" marB="635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7" name="Google Shape;1447;p107" descr="back arrow">
            <a:hlinkClick r:id="rId3"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46" name="Google Shape;1446;p107" descr="forward arrow"/>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445" name="Google Shape;1445;p107"/>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800">
                <a:latin typeface="Gill Sans"/>
                <a:ea typeface="Gill Sans"/>
                <a:cs typeface="Gill Sans"/>
                <a:sym typeface="Gill Sans"/>
              </a:rPr>
              <a:t>|   </a:t>
            </a:r>
            <a:fld id="{00000000-1234-1234-1234-123412341234}" type="slidenum">
              <a:rPr lang="en" sz="800">
                <a:latin typeface="Gill Sans"/>
                <a:ea typeface="Gill Sans"/>
                <a:cs typeface="Gill Sans"/>
                <a:sym typeface="Gill Sans"/>
              </a:rPr>
              <a:t>39</a:t>
            </a:fld>
            <a:endParaRPr sz="800">
              <a:latin typeface="Gill Sans"/>
              <a:ea typeface="Gill Sans"/>
              <a:cs typeface="Gill Sans"/>
              <a:sym typeface="Gill Sans"/>
            </a:endParaRPr>
          </a:p>
        </p:txBody>
      </p:sp>
      <p:pic>
        <p:nvPicPr>
          <p:cNvPr id="1448" name="Google Shape;1448;p107" descr="Home with solid fill">
            <a:hlinkClick r:id="rId4" action="ppaction://hlinksldjump"/>
          </p:cNvPr>
          <p:cNvPicPr preferRelativeResize="0"/>
          <p:nvPr/>
        </p:nvPicPr>
        <p:blipFill rotWithShape="1">
          <a:blip r:embed="rId5">
            <a:alphaModFix/>
          </a:blip>
          <a:srcRect/>
          <a:stretch/>
        </p:blipFill>
        <p:spPr>
          <a:xfrm>
            <a:off x="67570" y="181115"/>
            <a:ext cx="352541" cy="3525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72"/>
          <p:cNvSpPr txBox="1">
            <a:spLocks noGrp="1"/>
          </p:cNvSpPr>
          <p:nvPr>
            <p:ph type="title"/>
          </p:nvPr>
        </p:nvSpPr>
        <p:spPr>
          <a:xfrm>
            <a:off x="693963" y="692265"/>
            <a:ext cx="7886700"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Does your TOC…</a:t>
            </a:r>
            <a:endParaRPr dirty="0">
              <a:latin typeface="Gill Sans"/>
              <a:ea typeface="Gill Sans"/>
              <a:cs typeface="Gill Sans"/>
              <a:sym typeface="Gill Sans"/>
            </a:endParaRPr>
          </a:p>
        </p:txBody>
      </p:sp>
      <p:sp>
        <p:nvSpPr>
          <p:cNvPr id="885" name="Google Shape;885;p72"/>
          <p:cNvSpPr txBox="1"/>
          <p:nvPr/>
        </p:nvSpPr>
        <p:spPr>
          <a:xfrm>
            <a:off x="693962" y="1369331"/>
            <a:ext cx="3878100" cy="3537900"/>
          </a:xfrm>
          <a:prstGeom prst="rect">
            <a:avLst/>
          </a:prstGeom>
          <a:noFill/>
          <a:ln>
            <a:noFill/>
          </a:ln>
        </p:spPr>
        <p:txBody>
          <a:bodyPr spcFirstLastPara="1" wrap="square" lIns="68575" tIns="34275" rIns="68575" bIns="34275" anchor="t" anchorCtr="0">
            <a:spAutoFit/>
          </a:bodyPr>
          <a:lstStyle/>
          <a:p>
            <a:pPr marL="0" marR="0" lvl="0" indent="0" algn="r" rtl="0">
              <a:lnSpc>
                <a:spcPct val="115000"/>
              </a:lnSpc>
              <a:spcBef>
                <a:spcPts val="0"/>
              </a:spcBef>
              <a:spcAft>
                <a:spcPts val="0"/>
              </a:spcAft>
              <a:buClr>
                <a:schemeClr val="dk1"/>
              </a:buClr>
              <a:buSzPts val="1100"/>
              <a:buFont typeface="Arial"/>
              <a:buNone/>
            </a:pPr>
            <a:r>
              <a:rPr lang="en" sz="1800" b="1" i="0" u="none" strike="noStrike" cap="none">
                <a:solidFill>
                  <a:schemeClr val="accent2"/>
                </a:solidFill>
                <a:latin typeface="Gill Sans"/>
                <a:ea typeface="Gill Sans"/>
                <a:cs typeface="Gill Sans"/>
                <a:sym typeface="Gill Sans"/>
              </a:rPr>
              <a:t>…respond to a clear development problem?</a:t>
            </a:r>
            <a:endParaRPr sz="1400" b="0" i="0" u="none" strike="noStrike" cap="none">
              <a:solidFill>
                <a:srgbClr val="000000"/>
              </a:solidFill>
              <a:latin typeface="Gill Sans"/>
              <a:ea typeface="Gill Sans"/>
              <a:cs typeface="Gill Sans"/>
              <a:sym typeface="Gill Sans"/>
            </a:endParaRPr>
          </a:p>
          <a:p>
            <a:pPr marL="0" marR="0" lvl="0" indent="0" algn="r" rtl="0">
              <a:lnSpc>
                <a:spcPct val="115000"/>
              </a:lnSpc>
              <a:spcBef>
                <a:spcPts val="0"/>
              </a:spcBef>
              <a:spcAft>
                <a:spcPts val="0"/>
              </a:spcAft>
              <a:buClr>
                <a:schemeClr val="dk1"/>
              </a:buClr>
              <a:buSzPts val="1100"/>
              <a:buFont typeface="Arial"/>
              <a:buNone/>
            </a:pPr>
            <a:r>
              <a:rPr lang="en" sz="1800" b="1" i="0" u="none" strike="noStrike" cap="none">
                <a:solidFill>
                  <a:schemeClr val="accent2"/>
                </a:solidFill>
                <a:latin typeface="Gill Sans"/>
                <a:ea typeface="Gill Sans"/>
                <a:cs typeface="Gill Sans"/>
                <a:sym typeface="Gill Sans"/>
              </a:rPr>
              <a:t> </a:t>
            </a:r>
            <a:endParaRPr sz="1400" b="0" i="0" u="none" strike="noStrike" cap="none">
              <a:solidFill>
                <a:srgbClr val="000000"/>
              </a:solidFill>
              <a:latin typeface="Gill Sans"/>
              <a:ea typeface="Gill Sans"/>
              <a:cs typeface="Gill Sans"/>
              <a:sym typeface="Gill Sans"/>
            </a:endParaRPr>
          </a:p>
          <a:p>
            <a:pPr marL="0" marR="0" lvl="0" indent="0" algn="r" rtl="0">
              <a:lnSpc>
                <a:spcPct val="115000"/>
              </a:lnSpc>
              <a:spcBef>
                <a:spcPts val="0"/>
              </a:spcBef>
              <a:spcAft>
                <a:spcPts val="0"/>
              </a:spcAft>
              <a:buClr>
                <a:schemeClr val="dk1"/>
              </a:buClr>
              <a:buSzPts val="1100"/>
              <a:buFont typeface="Arial"/>
              <a:buNone/>
            </a:pPr>
            <a:r>
              <a:rPr lang="en" sz="1800" b="1" i="0" u="none" strike="noStrike" cap="none">
                <a:solidFill>
                  <a:schemeClr val="accent2"/>
                </a:solidFill>
                <a:latin typeface="Gill Sans"/>
                <a:ea typeface="Gill Sans"/>
                <a:cs typeface="Gill Sans"/>
                <a:sym typeface="Gill Sans"/>
              </a:rPr>
              <a:t>…have clear outcomes?</a:t>
            </a:r>
            <a:endParaRPr sz="1400" b="0" i="0" u="none" strike="noStrike" cap="none">
              <a:solidFill>
                <a:srgbClr val="000000"/>
              </a:solidFill>
              <a:latin typeface="Gill Sans"/>
              <a:ea typeface="Gill Sans"/>
              <a:cs typeface="Gill Sans"/>
              <a:sym typeface="Gill Sans"/>
            </a:endParaRPr>
          </a:p>
          <a:p>
            <a:pPr marL="0" marR="0" lvl="0" indent="0" algn="r" rtl="0">
              <a:lnSpc>
                <a:spcPct val="115000"/>
              </a:lnSpc>
              <a:spcBef>
                <a:spcPts val="0"/>
              </a:spcBef>
              <a:spcAft>
                <a:spcPts val="0"/>
              </a:spcAft>
              <a:buClr>
                <a:schemeClr val="dk1"/>
              </a:buClr>
              <a:buSzPts val="1100"/>
              <a:buFont typeface="Arial"/>
              <a:buNone/>
            </a:pPr>
            <a:endParaRPr sz="1800" b="1" i="0" u="none" strike="noStrike" cap="none">
              <a:solidFill>
                <a:schemeClr val="accent2"/>
              </a:solidFill>
              <a:latin typeface="Gill Sans"/>
              <a:ea typeface="Gill Sans"/>
              <a:cs typeface="Gill Sans"/>
              <a:sym typeface="Gill Sans"/>
            </a:endParaRPr>
          </a:p>
          <a:p>
            <a:pPr marL="0" marR="0" lvl="0" indent="0" algn="r" rtl="0">
              <a:lnSpc>
                <a:spcPct val="115000"/>
              </a:lnSpc>
              <a:spcBef>
                <a:spcPts val="0"/>
              </a:spcBef>
              <a:spcAft>
                <a:spcPts val="0"/>
              </a:spcAft>
              <a:buClr>
                <a:schemeClr val="dk1"/>
              </a:buClr>
              <a:buSzPts val="1100"/>
              <a:buFont typeface="Arial"/>
              <a:buNone/>
            </a:pPr>
            <a:r>
              <a:rPr lang="en" sz="1800" b="1" i="0" u="none" strike="noStrike" cap="none">
                <a:solidFill>
                  <a:schemeClr val="accent2"/>
                </a:solidFill>
                <a:latin typeface="Gill Sans"/>
                <a:ea typeface="Gill Sans"/>
                <a:cs typeface="Gill Sans"/>
                <a:sym typeface="Gill Sans"/>
              </a:rPr>
              <a:t>…follow pathways to achieve those outcomes?</a:t>
            </a:r>
            <a:endParaRPr sz="1400" b="0" i="0" u="none" strike="noStrike" cap="none">
              <a:solidFill>
                <a:srgbClr val="000000"/>
              </a:solidFill>
              <a:latin typeface="Gill Sans"/>
              <a:ea typeface="Gill Sans"/>
              <a:cs typeface="Gill Sans"/>
              <a:sym typeface="Gill Sans"/>
            </a:endParaRPr>
          </a:p>
          <a:p>
            <a:pPr marL="0" marR="0" lvl="0" indent="0" algn="r" rtl="0">
              <a:lnSpc>
                <a:spcPct val="115000"/>
              </a:lnSpc>
              <a:spcBef>
                <a:spcPts val="0"/>
              </a:spcBef>
              <a:spcAft>
                <a:spcPts val="0"/>
              </a:spcAft>
              <a:buClr>
                <a:schemeClr val="dk1"/>
              </a:buClr>
              <a:buSzPts val="1100"/>
              <a:buFont typeface="Arial"/>
              <a:buNone/>
            </a:pPr>
            <a:endParaRPr sz="1800" b="1" i="0" u="none" strike="noStrike" cap="none">
              <a:solidFill>
                <a:schemeClr val="accent2"/>
              </a:solidFill>
              <a:latin typeface="Gill Sans"/>
              <a:ea typeface="Gill Sans"/>
              <a:cs typeface="Gill Sans"/>
              <a:sym typeface="Gill Sans"/>
            </a:endParaRPr>
          </a:p>
          <a:p>
            <a:pPr marL="0" marR="0" lvl="0" indent="0" algn="r" rtl="0">
              <a:lnSpc>
                <a:spcPct val="115000"/>
              </a:lnSpc>
              <a:spcBef>
                <a:spcPts val="0"/>
              </a:spcBef>
              <a:spcAft>
                <a:spcPts val="0"/>
              </a:spcAft>
              <a:buClr>
                <a:schemeClr val="dk1"/>
              </a:buClr>
              <a:buSzPts val="1100"/>
              <a:buFont typeface="Arial"/>
              <a:buNone/>
            </a:pPr>
            <a:r>
              <a:rPr lang="en" sz="1800" b="1" i="0" u="none" strike="noStrike" cap="none">
                <a:solidFill>
                  <a:schemeClr val="accent2"/>
                </a:solidFill>
                <a:latin typeface="Gill Sans"/>
                <a:ea typeface="Gill Sans"/>
                <a:cs typeface="Gill Sans"/>
                <a:sym typeface="Gill Sans"/>
              </a:rPr>
              <a:t>…use an accompanying visual?</a:t>
            </a:r>
            <a:endParaRPr sz="1400" b="0" i="0" u="none" strike="noStrike" cap="none">
              <a:solidFill>
                <a:srgbClr val="000000"/>
              </a:solidFill>
              <a:latin typeface="Gill Sans"/>
              <a:ea typeface="Gill Sans"/>
              <a:cs typeface="Gill Sans"/>
              <a:sym typeface="Gill Sans"/>
            </a:endParaRPr>
          </a:p>
          <a:p>
            <a:pPr marL="0" marR="0" lvl="0" indent="0" algn="r" rtl="0">
              <a:lnSpc>
                <a:spcPct val="115000"/>
              </a:lnSpc>
              <a:spcBef>
                <a:spcPts val="0"/>
              </a:spcBef>
              <a:spcAft>
                <a:spcPts val="0"/>
              </a:spcAft>
              <a:buClr>
                <a:schemeClr val="dk1"/>
              </a:buClr>
              <a:buSzPts val="1100"/>
              <a:buFont typeface="Arial"/>
              <a:buNone/>
            </a:pPr>
            <a:endParaRPr sz="1800" b="1" i="0" u="none" strike="noStrike" cap="none">
              <a:solidFill>
                <a:schemeClr val="accent2"/>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r>
              <a:rPr lang="en" sz="1400" b="1" i="1" u="none" strike="noStrike" cap="none">
                <a:solidFill>
                  <a:schemeClr val="accent5"/>
                </a:solidFill>
                <a:latin typeface="Gill Sans"/>
                <a:ea typeface="Gill Sans"/>
                <a:cs typeface="Gill Sans"/>
                <a:sym typeface="Gill Sans"/>
              </a:rPr>
              <a:t>Note: an if-then statement is not enough!</a:t>
            </a:r>
            <a:endParaRPr sz="1400" b="0" i="0" u="none" strike="noStrike" cap="none">
              <a:solidFill>
                <a:srgbClr val="000000"/>
              </a:solidFill>
              <a:latin typeface="Gill Sans"/>
              <a:ea typeface="Gill Sans"/>
              <a:cs typeface="Gill Sans"/>
              <a:sym typeface="Gill Sans"/>
            </a:endParaRPr>
          </a:p>
        </p:txBody>
      </p:sp>
      <p:sp>
        <p:nvSpPr>
          <p:cNvPr id="883" name="Google Shape;883;p72">
            <a:hlinkClick r:id="rId3" action="ppaction://hlinksldjump"/>
          </p:cNvPr>
          <p:cNvSpPr/>
          <p:nvPr/>
        </p:nvSpPr>
        <p:spPr>
          <a:xfrm>
            <a:off x="5830549" y="1496079"/>
            <a:ext cx="1926236" cy="926583"/>
          </a:xfrm>
          <a:prstGeom prst="rect">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Gill Sans"/>
                <a:ea typeface="Gill Sans"/>
                <a:cs typeface="Gill Sans"/>
                <a:sym typeface="Gill Sans"/>
              </a:rPr>
              <a:t>Yes!</a:t>
            </a: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chemeClr val="lt1"/>
                </a:solidFill>
                <a:latin typeface="Gill Sans"/>
                <a:ea typeface="Gill Sans"/>
                <a:cs typeface="Gill Sans"/>
                <a:sym typeface="Gill Sans"/>
              </a:rPr>
              <a:t>(click here)</a:t>
            </a:r>
            <a:endParaRPr sz="1800" b="0" i="1" u="none" strike="noStrike" cap="none">
              <a:solidFill>
                <a:schemeClr val="lt1"/>
              </a:solidFill>
              <a:latin typeface="Gill Sans"/>
              <a:ea typeface="Gill Sans"/>
              <a:cs typeface="Gill Sans"/>
              <a:sym typeface="Gill Sans"/>
            </a:endParaRPr>
          </a:p>
        </p:txBody>
      </p:sp>
      <p:sp>
        <p:nvSpPr>
          <p:cNvPr id="884" name="Google Shape;884;p72">
            <a:hlinkClick r:id="rId4" action="ppaction://hlinksldjump"/>
          </p:cNvPr>
          <p:cNvSpPr/>
          <p:nvPr/>
        </p:nvSpPr>
        <p:spPr>
          <a:xfrm>
            <a:off x="5830549" y="3139352"/>
            <a:ext cx="1926300" cy="926700"/>
          </a:xfrm>
          <a:prstGeom prst="rect">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Gill Sans"/>
                <a:ea typeface="Gill Sans"/>
                <a:cs typeface="Gill Sans"/>
                <a:sym typeface="Gill Sans"/>
              </a:rPr>
              <a:t>No…</a:t>
            </a: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FFFFFF"/>
                </a:solidFill>
                <a:latin typeface="Gill Sans"/>
                <a:ea typeface="Gill Sans"/>
                <a:cs typeface="Gill Sans"/>
                <a:sym typeface="Gill Sans"/>
              </a:rPr>
              <a:t>(click here)</a:t>
            </a:r>
            <a:endParaRPr sz="1800" b="0" i="1" u="none" strike="noStrike" cap="none">
              <a:solidFill>
                <a:srgbClr val="FFFFFF"/>
              </a:solidFill>
              <a:latin typeface="Gill Sans"/>
              <a:ea typeface="Gill Sans"/>
              <a:cs typeface="Gill Sans"/>
              <a:sym typeface="Gill Sans"/>
            </a:endParaRPr>
          </a:p>
        </p:txBody>
      </p:sp>
      <p:sp>
        <p:nvSpPr>
          <p:cNvPr id="882" name="Google Shape;882;p7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4</a:t>
            </a:fld>
            <a:endParaRPr>
              <a:latin typeface="Gill Sans"/>
              <a:ea typeface="Gill Sans"/>
              <a:cs typeface="Gill Sans"/>
              <a:sym typeface="Gill Sans"/>
            </a:endParaRPr>
          </a:p>
        </p:txBody>
      </p:sp>
      <p:sp>
        <p:nvSpPr>
          <p:cNvPr id="886" name="Google Shape;886;p72" descr="back arrow">
            <a:hlinkClick r:id="rId5" action="ppaction://hlinksldjump"/>
          </p:cNvPr>
          <p:cNvSpPr/>
          <p:nvPr/>
        </p:nvSpPr>
        <p:spPr>
          <a:xfrm>
            <a:off x="168229" y="462827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2" name="Title 1">
            <a:extLst>
              <a:ext uri="{FF2B5EF4-FFF2-40B4-BE49-F238E27FC236}">
                <a16:creationId xmlns:a16="http://schemas.microsoft.com/office/drawing/2014/main" id="{FAFE508F-4AD7-EEE6-1B19-7DF4F848DE73}"/>
              </a:ext>
            </a:extLst>
          </p:cNvPr>
          <p:cNvSpPr>
            <a:spLocks noGrp="1"/>
          </p:cNvSpPr>
          <p:nvPr>
            <p:ph type="title"/>
          </p:nvPr>
        </p:nvSpPr>
        <p:spPr>
          <a:xfrm>
            <a:off x="693963" y="-443400"/>
            <a:ext cx="7886700" cy="443400"/>
          </a:xfrm>
        </p:spPr>
        <p:txBody>
          <a:bodyPr spcFirstLastPara="1" wrap="square" lIns="68575" tIns="34275" rIns="68575" bIns="34275" anchor="b" anchorCtr="0">
            <a:spAutoFit/>
          </a:bodyPr>
          <a:lstStyle/>
          <a:p>
            <a:r>
              <a:rPr lang="en-US" dirty="0"/>
              <a:t>Disclaimer</a:t>
            </a:r>
          </a:p>
        </p:txBody>
      </p:sp>
      <p:sp>
        <p:nvSpPr>
          <p:cNvPr id="1453" name="Google Shape;1453;p10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latin typeface="Gill Sans"/>
                <a:ea typeface="Gill Sans"/>
                <a:cs typeface="Gill Sans"/>
                <a:sym typeface="Gill Sans"/>
              </a:rPr>
              <a:t>40</a:t>
            </a:fld>
            <a:endParaRPr>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73"/>
          <p:cNvSpPr txBox="1">
            <a:spLocks noGrp="1"/>
          </p:cNvSpPr>
          <p:nvPr>
            <p:ph type="title"/>
          </p:nvPr>
        </p:nvSpPr>
        <p:spPr>
          <a:xfrm>
            <a:off x="693963" y="692265"/>
            <a:ext cx="7886700"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You need a strong TOC!</a:t>
            </a:r>
            <a:endParaRPr dirty="0">
              <a:latin typeface="Gill Sans"/>
              <a:ea typeface="Gill Sans"/>
              <a:cs typeface="Gill Sans"/>
              <a:sym typeface="Gill Sans"/>
            </a:endParaRPr>
          </a:p>
        </p:txBody>
      </p:sp>
      <p:sp>
        <p:nvSpPr>
          <p:cNvPr id="893" name="Google Shape;893;p73"/>
          <p:cNvSpPr txBox="1"/>
          <p:nvPr/>
        </p:nvSpPr>
        <p:spPr>
          <a:xfrm>
            <a:off x="693963" y="1369331"/>
            <a:ext cx="1720800" cy="2192878"/>
          </a:xfrm>
          <a:prstGeom prst="rect">
            <a:avLst/>
          </a:prstGeom>
          <a:noFill/>
          <a:ln>
            <a:noFill/>
          </a:ln>
        </p:spPr>
        <p:txBody>
          <a:bodyPr spcFirstLastPara="1" wrap="square" lIns="68575" tIns="34275" rIns="68575" bIns="34275" anchor="t" anchorCtr="0">
            <a:spAutoFit/>
          </a:bodyPr>
          <a:lstStyle/>
          <a:p>
            <a:pPr marL="0" marR="0" lvl="0" indent="0" algn="r" rtl="0">
              <a:lnSpc>
                <a:spcPct val="115000"/>
              </a:lnSpc>
              <a:spcBef>
                <a:spcPts val="0"/>
              </a:spcBef>
              <a:spcAft>
                <a:spcPts val="0"/>
              </a:spcAft>
              <a:buClr>
                <a:schemeClr val="dk1"/>
              </a:buClr>
              <a:buSzPts val="1100"/>
              <a:buFont typeface="Arial"/>
              <a:buNone/>
            </a:pPr>
            <a:r>
              <a:rPr lang="en" sz="2000" b="1" i="0" u="none" strike="noStrike" cap="none">
                <a:solidFill>
                  <a:schemeClr val="accent2"/>
                </a:solidFill>
                <a:latin typeface="Gill Sans"/>
                <a:ea typeface="Gill Sans"/>
                <a:cs typeface="Gill Sans"/>
                <a:sym typeface="Gill Sans"/>
              </a:rPr>
              <a:t>A robust theory of change is essential for your activity because it…</a:t>
            </a:r>
            <a:endParaRPr sz="1400" b="0" i="0" u="none" strike="noStrike" cap="none">
              <a:solidFill>
                <a:srgbClr val="000000"/>
              </a:solidFill>
              <a:latin typeface="Gill Sans"/>
              <a:ea typeface="Gill Sans"/>
              <a:cs typeface="Gill Sans"/>
              <a:sym typeface="Gill Sans"/>
            </a:endParaRPr>
          </a:p>
        </p:txBody>
      </p:sp>
      <p:pic>
        <p:nvPicPr>
          <p:cNvPr id="894" name="Google Shape;894;p73" descr="Two light bulbs. Text reads: Creates a shared understanding of the development challenge and how it can be addressed. Compass. Text reads: Sets direction towards a shared desired future state and clear measures of success. Hand next to lines. Text reads: Identifies interventions that are most likely to succeed based on the local context. Icon of person. Text reads: Brings local stakeholders into the process to establish local ownership. Chess pieces. Text reads: Results in stronger designs based on all of these factors. Check list. Text reads: Can be used as a management tool during implementation to reflect on progress and adjust accordingly."/>
          <p:cNvPicPr preferRelativeResize="0"/>
          <p:nvPr/>
        </p:nvPicPr>
        <p:blipFill rotWithShape="1">
          <a:blip r:embed="rId3">
            <a:alphaModFix/>
          </a:blip>
          <a:srcRect/>
          <a:stretch/>
        </p:blipFill>
        <p:spPr>
          <a:xfrm>
            <a:off x="2943083" y="1002527"/>
            <a:ext cx="4218614" cy="4218614"/>
          </a:xfrm>
          <a:prstGeom prst="rect">
            <a:avLst/>
          </a:prstGeom>
          <a:noFill/>
          <a:ln>
            <a:noFill/>
          </a:ln>
        </p:spPr>
      </p:pic>
      <p:sp>
        <p:nvSpPr>
          <p:cNvPr id="892" name="Google Shape;892;p7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5</a:t>
            </a:fld>
            <a:endParaRPr>
              <a:latin typeface="Gill Sans"/>
              <a:ea typeface="Gill Sans"/>
              <a:cs typeface="Gill Sans"/>
              <a:sym typeface="Gill Sans"/>
            </a:endParaRPr>
          </a:p>
        </p:txBody>
      </p:sp>
      <p:sp>
        <p:nvSpPr>
          <p:cNvPr id="895" name="Google Shape;895;p73"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896" name="Google Shape;896;p73" descr="forward arrow&#10;">
            <a:hlinkClick r:id="rId5"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74"/>
          <p:cNvSpPr txBox="1">
            <a:spLocks noGrp="1"/>
          </p:cNvSpPr>
          <p:nvPr>
            <p:ph type="title"/>
          </p:nvPr>
        </p:nvSpPr>
        <p:spPr>
          <a:xfrm>
            <a:off x="693962" y="692265"/>
            <a:ext cx="8450037"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Great! You already know why a TOC is important.</a:t>
            </a:r>
            <a:endParaRPr dirty="0">
              <a:latin typeface="Gill Sans"/>
              <a:ea typeface="Gill Sans"/>
              <a:cs typeface="Gill Sans"/>
              <a:sym typeface="Gill Sans"/>
            </a:endParaRPr>
          </a:p>
        </p:txBody>
      </p:sp>
      <p:sp>
        <p:nvSpPr>
          <p:cNvPr id="903" name="Google Shape;903;p74"/>
          <p:cNvSpPr txBox="1"/>
          <p:nvPr/>
        </p:nvSpPr>
        <p:spPr>
          <a:xfrm>
            <a:off x="693963" y="1369331"/>
            <a:ext cx="1720800" cy="777106"/>
          </a:xfrm>
          <a:prstGeom prst="rect">
            <a:avLst/>
          </a:prstGeom>
          <a:noFill/>
          <a:ln>
            <a:noFill/>
          </a:ln>
        </p:spPr>
        <p:txBody>
          <a:bodyPr spcFirstLastPara="1" wrap="square" lIns="68575" tIns="34275" rIns="68575" bIns="34275" anchor="t" anchorCtr="0">
            <a:spAutoFit/>
          </a:bodyPr>
          <a:lstStyle/>
          <a:p>
            <a:pPr marL="0" marR="0" lvl="0" indent="0" algn="r" rtl="0">
              <a:lnSpc>
                <a:spcPct val="115000"/>
              </a:lnSpc>
              <a:spcBef>
                <a:spcPts val="0"/>
              </a:spcBef>
              <a:spcAft>
                <a:spcPts val="0"/>
              </a:spcAft>
              <a:buClr>
                <a:schemeClr val="dk1"/>
              </a:buClr>
              <a:buSzPts val="1100"/>
              <a:buFont typeface="Arial"/>
              <a:buNone/>
            </a:pPr>
            <a:r>
              <a:rPr lang="en" sz="2000" b="1" i="0" u="none" strike="noStrike" cap="none">
                <a:solidFill>
                  <a:schemeClr val="accent2"/>
                </a:solidFill>
                <a:latin typeface="Gill Sans"/>
                <a:ea typeface="Gill Sans"/>
                <a:cs typeface="Gill Sans"/>
                <a:sym typeface="Gill Sans"/>
              </a:rPr>
              <a:t>To recap, a TOC…</a:t>
            </a:r>
            <a:endParaRPr sz="1400" b="0" i="0" u="none" strike="noStrike" cap="none">
              <a:solidFill>
                <a:srgbClr val="000000"/>
              </a:solidFill>
              <a:latin typeface="Gill Sans"/>
              <a:ea typeface="Gill Sans"/>
              <a:cs typeface="Gill Sans"/>
              <a:sym typeface="Gill Sans"/>
            </a:endParaRPr>
          </a:p>
        </p:txBody>
      </p:sp>
      <p:pic>
        <p:nvPicPr>
          <p:cNvPr id="904" name="Google Shape;904;p74" descr="Two light bulbs. Text reads: Creates a shared understanding of the development challenge and how it can be addressed. Compass. Text reads: Sets direction towards a shared desired future state and clear measures of success. Hand next to lines. Text reads: Identifies interventions that are most likely to succeed based on the local context. Icon of person. Text reads: Brings local stakeholders into the process to establish local ownership. Chess pieces. Text reads: Results in stronger designs based on all of these factors. Check list. Text reads: Can be used as a management tool during implementation to reflect on progress and adjust accordingly."/>
          <p:cNvPicPr preferRelativeResize="0"/>
          <p:nvPr/>
        </p:nvPicPr>
        <p:blipFill rotWithShape="1">
          <a:blip r:embed="rId3">
            <a:alphaModFix/>
          </a:blip>
          <a:srcRect/>
          <a:stretch/>
        </p:blipFill>
        <p:spPr>
          <a:xfrm>
            <a:off x="2943083" y="1002527"/>
            <a:ext cx="4218614" cy="4218614"/>
          </a:xfrm>
          <a:prstGeom prst="rect">
            <a:avLst/>
          </a:prstGeom>
          <a:noFill/>
          <a:ln>
            <a:noFill/>
          </a:ln>
        </p:spPr>
      </p:pic>
      <p:sp>
        <p:nvSpPr>
          <p:cNvPr id="902" name="Google Shape;902;p7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6</a:t>
            </a:fld>
            <a:endParaRPr>
              <a:latin typeface="Gill Sans"/>
              <a:ea typeface="Gill Sans"/>
              <a:cs typeface="Gill Sans"/>
              <a:sym typeface="Gill Sans"/>
            </a:endParaRPr>
          </a:p>
        </p:txBody>
      </p:sp>
      <p:sp>
        <p:nvSpPr>
          <p:cNvPr id="905" name="Google Shape;905;p74"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906" name="Google Shape;906;p74" descr="forward arrow">
            <a:hlinkClick r:id="rId5"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75"/>
          <p:cNvSpPr txBox="1">
            <a:spLocks noGrp="1"/>
          </p:cNvSpPr>
          <p:nvPr>
            <p:ph type="title"/>
          </p:nvPr>
        </p:nvSpPr>
        <p:spPr>
          <a:xfrm>
            <a:off x="693963" y="692265"/>
            <a:ext cx="7886700"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What makes a strong TOC?</a:t>
            </a:r>
            <a:endParaRPr dirty="0">
              <a:latin typeface="Gill Sans"/>
              <a:ea typeface="Gill Sans"/>
              <a:cs typeface="Gill Sans"/>
              <a:sym typeface="Gill Sans"/>
            </a:endParaRPr>
          </a:p>
        </p:txBody>
      </p:sp>
      <p:pic>
        <p:nvPicPr>
          <p:cNvPr id="915" name="Google Shape;915;p75" descr="Roadmap of Theory of Change"/>
          <p:cNvPicPr preferRelativeResize="0"/>
          <p:nvPr/>
        </p:nvPicPr>
        <p:blipFill rotWithShape="1">
          <a:blip r:embed="rId3">
            <a:alphaModFix/>
          </a:blip>
          <a:srcRect/>
          <a:stretch/>
        </p:blipFill>
        <p:spPr>
          <a:xfrm>
            <a:off x="844925" y="1227142"/>
            <a:ext cx="7548874" cy="3743784"/>
          </a:xfrm>
          <a:prstGeom prst="rect">
            <a:avLst/>
          </a:prstGeom>
          <a:noFill/>
          <a:ln>
            <a:noFill/>
          </a:ln>
        </p:spPr>
      </p:pic>
      <p:sp>
        <p:nvSpPr>
          <p:cNvPr id="912" name="Google Shape;912;p7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7</a:t>
            </a:fld>
            <a:endParaRPr>
              <a:latin typeface="Gill Sans"/>
              <a:ea typeface="Gill Sans"/>
              <a:cs typeface="Gill Sans"/>
              <a:sym typeface="Gill Sans"/>
            </a:endParaRPr>
          </a:p>
        </p:txBody>
      </p:sp>
      <p:sp>
        <p:nvSpPr>
          <p:cNvPr id="913" name="Google Shape;913;p75"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4" name="Google Shape;914;p75" descr="forward arrow">
            <a:hlinkClick r:id="rId5"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76"/>
          <p:cNvSpPr txBox="1">
            <a:spLocks noGrp="1"/>
          </p:cNvSpPr>
          <p:nvPr>
            <p:ph type="title"/>
          </p:nvPr>
        </p:nvSpPr>
        <p:spPr>
          <a:xfrm>
            <a:off x="693962" y="692265"/>
            <a:ext cx="8450037"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Both Process and Product</a:t>
            </a:r>
            <a:endParaRPr dirty="0">
              <a:latin typeface="Gill Sans"/>
              <a:ea typeface="Gill Sans"/>
              <a:cs typeface="Gill Sans"/>
              <a:sym typeface="Gill Sans"/>
            </a:endParaRPr>
          </a:p>
        </p:txBody>
      </p:sp>
      <p:pic>
        <p:nvPicPr>
          <p:cNvPr id="924" name="Google Shape;924;p76" descr="Process and Product; people in a workshop"/>
          <p:cNvPicPr preferRelativeResize="0"/>
          <p:nvPr/>
        </p:nvPicPr>
        <p:blipFill rotWithShape="1">
          <a:blip r:embed="rId3">
            <a:alphaModFix/>
          </a:blip>
          <a:srcRect/>
          <a:stretch/>
        </p:blipFill>
        <p:spPr>
          <a:xfrm>
            <a:off x="793501" y="1225650"/>
            <a:ext cx="8118400" cy="3335325"/>
          </a:xfrm>
          <a:prstGeom prst="rect">
            <a:avLst/>
          </a:prstGeom>
          <a:noFill/>
          <a:ln>
            <a:noFill/>
          </a:ln>
        </p:spPr>
      </p:pic>
      <p:sp>
        <p:nvSpPr>
          <p:cNvPr id="921" name="Google Shape;921;p7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8</a:t>
            </a:fld>
            <a:endParaRPr>
              <a:latin typeface="Gill Sans"/>
              <a:ea typeface="Gill Sans"/>
              <a:cs typeface="Gill Sans"/>
              <a:sym typeface="Gill Sans"/>
            </a:endParaRPr>
          </a:p>
        </p:txBody>
      </p:sp>
      <p:sp>
        <p:nvSpPr>
          <p:cNvPr id="922" name="Google Shape;922;p76" descr="back arrow">
            <a:hlinkClick r:id="rId4" action="ppaction://hlinksldjump"/>
          </p:cNvPr>
          <p:cNvSpPr/>
          <p:nvPr/>
        </p:nvSpPr>
        <p:spPr>
          <a:xfrm>
            <a:off x="168229" y="4618653"/>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923" name="Google Shape;923;p76" descr="forward arrow">
            <a:hlinkClick r:id="rId5"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77"/>
          <p:cNvSpPr txBox="1">
            <a:spLocks noGrp="1"/>
          </p:cNvSpPr>
          <p:nvPr>
            <p:ph type="title"/>
          </p:nvPr>
        </p:nvSpPr>
        <p:spPr>
          <a:xfrm>
            <a:off x="693963" y="692265"/>
            <a:ext cx="7886700" cy="620524"/>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latin typeface="Gill Sans"/>
                <a:ea typeface="Gill Sans"/>
                <a:cs typeface="Gill Sans"/>
                <a:sym typeface="Gill Sans"/>
              </a:rPr>
              <a:t>Example: Reducing Youth Recidivism</a:t>
            </a:r>
            <a:endParaRPr dirty="0">
              <a:latin typeface="Gill Sans"/>
              <a:ea typeface="Gill Sans"/>
              <a:cs typeface="Gill Sans"/>
              <a:sym typeface="Gill Sans"/>
            </a:endParaRPr>
          </a:p>
        </p:txBody>
      </p:sp>
      <p:grpSp>
        <p:nvGrpSpPr>
          <p:cNvPr id="2" name="Group 1" descr="the entry points, interventions, outcomes, and assumption associated with reducing youth recidivism">
            <a:extLst>
              <a:ext uri="{FF2B5EF4-FFF2-40B4-BE49-F238E27FC236}">
                <a16:creationId xmlns:a16="http://schemas.microsoft.com/office/drawing/2014/main" id="{0369CA78-7F33-9800-0DF4-7BF5B7128C5D}"/>
              </a:ext>
            </a:extLst>
          </p:cNvPr>
          <p:cNvGrpSpPr/>
          <p:nvPr/>
        </p:nvGrpSpPr>
        <p:grpSpPr>
          <a:xfrm>
            <a:off x="114701" y="1250121"/>
            <a:ext cx="8900652" cy="3775916"/>
            <a:chOff x="114701" y="1250121"/>
            <a:chExt cx="8900652" cy="3775916"/>
          </a:xfrm>
        </p:grpSpPr>
        <p:grpSp>
          <p:nvGrpSpPr>
            <p:cNvPr id="933" name="Google Shape;933;p77" descr="Results Chain Logic Model Example"/>
            <p:cNvGrpSpPr/>
            <p:nvPr/>
          </p:nvGrpSpPr>
          <p:grpSpPr>
            <a:xfrm>
              <a:off x="780425" y="1393506"/>
              <a:ext cx="8065860" cy="3049736"/>
              <a:chOff x="780425" y="1393506"/>
              <a:chExt cx="8065860" cy="3049736"/>
            </a:xfrm>
          </p:grpSpPr>
          <p:grpSp>
            <p:nvGrpSpPr>
              <p:cNvPr id="934" name="Google Shape;934;p77"/>
              <p:cNvGrpSpPr/>
              <p:nvPr/>
            </p:nvGrpSpPr>
            <p:grpSpPr>
              <a:xfrm>
                <a:off x="1385748" y="1393510"/>
                <a:ext cx="1292319" cy="631834"/>
                <a:chOff x="1028700" y="2670806"/>
                <a:chExt cx="2562600" cy="732476"/>
              </a:xfrm>
            </p:grpSpPr>
            <p:sp>
              <p:nvSpPr>
                <p:cNvPr id="935" name="Google Shape;935;p77"/>
                <p:cNvSpPr txBox="1"/>
                <p:nvPr/>
              </p:nvSpPr>
              <p:spPr>
                <a:xfrm>
                  <a:off x="1028700" y="2670806"/>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Legislators adopt changes to fiscal incentives</a:t>
                  </a:r>
                  <a:endParaRPr sz="1200" b="0" i="0" u="none" strike="noStrike" cap="none">
                    <a:solidFill>
                      <a:srgbClr val="000000"/>
                    </a:solidFill>
                    <a:latin typeface="Gill Sans"/>
                    <a:ea typeface="Gill Sans"/>
                    <a:cs typeface="Gill Sans"/>
                    <a:sym typeface="Gill Sans"/>
                  </a:endParaRPr>
                </a:p>
              </p:txBody>
            </p:sp>
            <p:sp>
              <p:nvSpPr>
                <p:cNvPr id="936" name="Google Shape;936;p77"/>
                <p:cNvSpPr txBox="1"/>
                <p:nvPr/>
              </p:nvSpPr>
              <p:spPr>
                <a:xfrm>
                  <a:off x="1028700" y="3037582"/>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TA for policy support with champions in leg</a:t>
                  </a:r>
                  <a:endParaRPr sz="1200" b="0" i="0" u="none" strike="noStrike" cap="none">
                    <a:solidFill>
                      <a:srgbClr val="000000"/>
                    </a:solidFill>
                    <a:latin typeface="Gill Sans"/>
                    <a:ea typeface="Gill Sans"/>
                    <a:cs typeface="Gill Sans"/>
                    <a:sym typeface="Gill Sans"/>
                  </a:endParaRPr>
                </a:p>
              </p:txBody>
            </p:sp>
          </p:grpSp>
          <p:sp>
            <p:nvSpPr>
              <p:cNvPr id="937" name="Google Shape;937;p77"/>
              <p:cNvSpPr txBox="1"/>
              <p:nvPr/>
            </p:nvSpPr>
            <p:spPr>
              <a:xfrm>
                <a:off x="1385697" y="2200346"/>
                <a:ext cx="1292100" cy="3156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Twelve model districts selected</a:t>
                </a:r>
                <a:endParaRPr sz="1200" b="0" i="0" u="none" strike="noStrike" cap="none">
                  <a:solidFill>
                    <a:srgbClr val="000000"/>
                  </a:solidFill>
                  <a:latin typeface="Gill Sans"/>
                  <a:ea typeface="Gill Sans"/>
                  <a:cs typeface="Gill Sans"/>
                  <a:sym typeface="Gill Sans"/>
                </a:endParaRPr>
              </a:p>
            </p:txBody>
          </p:sp>
          <p:grpSp>
            <p:nvGrpSpPr>
              <p:cNvPr id="938" name="Google Shape;938;p77"/>
              <p:cNvGrpSpPr/>
              <p:nvPr/>
            </p:nvGrpSpPr>
            <p:grpSpPr>
              <a:xfrm>
                <a:off x="1385748" y="2690816"/>
                <a:ext cx="1292319" cy="630957"/>
                <a:chOff x="1028700" y="4133780"/>
                <a:chExt cx="2562600" cy="731460"/>
              </a:xfrm>
            </p:grpSpPr>
            <p:sp>
              <p:nvSpPr>
                <p:cNvPr id="939" name="Google Shape;939;p77"/>
                <p:cNvSpPr txBox="1"/>
                <p:nvPr/>
              </p:nvSpPr>
              <p:spPr>
                <a:xfrm>
                  <a:off x="1028700" y="4133780"/>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Improved standards/oversight implemented by judges in model districts</a:t>
                  </a:r>
                  <a:endParaRPr sz="1200" b="0" i="0" u="none" strike="noStrike" cap="none">
                    <a:solidFill>
                      <a:srgbClr val="000000"/>
                    </a:solidFill>
                    <a:latin typeface="Gill Sans"/>
                    <a:ea typeface="Gill Sans"/>
                    <a:cs typeface="Gill Sans"/>
                    <a:sym typeface="Gill Sans"/>
                  </a:endParaRPr>
                </a:p>
              </p:txBody>
            </p:sp>
            <p:sp>
              <p:nvSpPr>
                <p:cNvPr id="940" name="Google Shape;940;p77"/>
                <p:cNvSpPr txBox="1"/>
                <p:nvPr/>
              </p:nvSpPr>
              <p:spPr>
                <a:xfrm>
                  <a:off x="1028700" y="4499540"/>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TA for local govts on standards &amp; regulations</a:t>
                  </a:r>
                  <a:endParaRPr sz="1200" b="0" i="0" u="none" strike="noStrike" cap="none">
                    <a:solidFill>
                      <a:srgbClr val="000000"/>
                    </a:solidFill>
                    <a:latin typeface="Gill Sans"/>
                    <a:ea typeface="Gill Sans"/>
                    <a:cs typeface="Gill Sans"/>
                    <a:sym typeface="Gill Sans"/>
                  </a:endParaRPr>
                </a:p>
              </p:txBody>
            </p:sp>
          </p:grpSp>
          <p:grpSp>
            <p:nvGrpSpPr>
              <p:cNvPr id="941" name="Google Shape;941;p77"/>
              <p:cNvGrpSpPr/>
              <p:nvPr/>
            </p:nvGrpSpPr>
            <p:grpSpPr>
              <a:xfrm>
                <a:off x="1385748" y="3496780"/>
                <a:ext cx="1292319" cy="946462"/>
                <a:chOff x="1028700" y="5109096"/>
                <a:chExt cx="2562600" cy="1097220"/>
              </a:xfrm>
            </p:grpSpPr>
            <p:sp>
              <p:nvSpPr>
                <p:cNvPr id="942" name="Google Shape;942;p77"/>
                <p:cNvSpPr txBox="1"/>
                <p:nvPr/>
              </p:nvSpPr>
              <p:spPr>
                <a:xfrm>
                  <a:off x="1028700" y="5109096"/>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Local judges aware of</a:t>
                  </a:r>
                  <a:endParaRPr sz="12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value ARC model</a:t>
                  </a:r>
                  <a:endParaRPr sz="1200" b="0" i="0" u="none" strike="noStrike" cap="none">
                    <a:solidFill>
                      <a:srgbClr val="000000"/>
                    </a:solidFill>
                    <a:latin typeface="Gill Sans"/>
                    <a:ea typeface="Gill Sans"/>
                    <a:cs typeface="Gill Sans"/>
                    <a:sym typeface="Gill Sans"/>
                  </a:endParaRPr>
                </a:p>
              </p:txBody>
            </p:sp>
            <p:sp>
              <p:nvSpPr>
                <p:cNvPr id="943" name="Google Shape;943;p77"/>
                <p:cNvSpPr txBox="1"/>
                <p:nvPr/>
              </p:nvSpPr>
              <p:spPr>
                <a:xfrm>
                  <a:off x="1028700" y="547485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Judicial tours of San Lola ARCs</a:t>
                  </a:r>
                  <a:endParaRPr sz="1200" b="0" i="0" u="none" strike="noStrike" cap="none">
                    <a:solidFill>
                      <a:srgbClr val="000000"/>
                    </a:solidFill>
                    <a:latin typeface="Gill Sans"/>
                    <a:ea typeface="Gill Sans"/>
                    <a:cs typeface="Gill Sans"/>
                    <a:sym typeface="Gill Sans"/>
                  </a:endParaRPr>
                </a:p>
              </p:txBody>
            </p:sp>
            <p:sp>
              <p:nvSpPr>
                <p:cNvPr id="944" name="Google Shape;944;p77"/>
                <p:cNvSpPr txBox="1"/>
                <p:nvPr/>
              </p:nvSpPr>
              <p:spPr>
                <a:xfrm>
                  <a:off x="1028700" y="584061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Capacity building of judges</a:t>
                  </a:r>
                  <a:endParaRPr sz="1200" b="0" i="0" u="none" strike="noStrike" cap="none">
                    <a:solidFill>
                      <a:srgbClr val="000000"/>
                    </a:solidFill>
                    <a:latin typeface="Gill Sans"/>
                    <a:ea typeface="Gill Sans"/>
                    <a:cs typeface="Gill Sans"/>
                    <a:sym typeface="Gill Sans"/>
                  </a:endParaRPr>
                </a:p>
              </p:txBody>
            </p:sp>
          </p:grpSp>
          <p:sp>
            <p:nvSpPr>
              <p:cNvPr id="945" name="Google Shape;945;p77"/>
              <p:cNvSpPr txBox="1"/>
              <p:nvPr/>
            </p:nvSpPr>
            <p:spPr>
              <a:xfrm>
                <a:off x="2928732" y="1393506"/>
                <a:ext cx="1292100" cy="3156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Resources re-allocated from national jails to local ARCs</a:t>
                </a:r>
                <a:endParaRPr sz="1200" b="0" i="0" u="none" strike="noStrike" cap="none">
                  <a:solidFill>
                    <a:srgbClr val="000000"/>
                  </a:solidFill>
                  <a:latin typeface="Gill Sans"/>
                  <a:ea typeface="Gill Sans"/>
                  <a:cs typeface="Gill Sans"/>
                  <a:sym typeface="Gill Sans"/>
                </a:endParaRPr>
              </a:p>
            </p:txBody>
          </p:sp>
          <p:grpSp>
            <p:nvGrpSpPr>
              <p:cNvPr id="946" name="Google Shape;946;p77"/>
              <p:cNvGrpSpPr/>
              <p:nvPr/>
            </p:nvGrpSpPr>
            <p:grpSpPr>
              <a:xfrm>
                <a:off x="2928782" y="2451839"/>
                <a:ext cx="1292319" cy="946462"/>
                <a:chOff x="1028700" y="5109096"/>
                <a:chExt cx="2562600" cy="1097220"/>
              </a:xfrm>
            </p:grpSpPr>
            <p:sp>
              <p:nvSpPr>
                <p:cNvPr id="947" name="Google Shape;947;p77"/>
                <p:cNvSpPr txBox="1"/>
                <p:nvPr/>
              </p:nvSpPr>
              <p:spPr>
                <a:xfrm>
                  <a:off x="1028700" y="5109096"/>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ARCs in 12 model districts strengthened</a:t>
                  </a:r>
                  <a:endParaRPr sz="1200" b="0" i="0" u="none" strike="noStrike" cap="none">
                    <a:solidFill>
                      <a:srgbClr val="000000"/>
                    </a:solidFill>
                    <a:latin typeface="Gill Sans"/>
                    <a:ea typeface="Gill Sans"/>
                    <a:cs typeface="Gill Sans"/>
                    <a:sym typeface="Gill Sans"/>
                  </a:endParaRPr>
                </a:p>
              </p:txBody>
            </p:sp>
            <p:sp>
              <p:nvSpPr>
                <p:cNvPr id="948" name="Google Shape;948;p77"/>
                <p:cNvSpPr txBox="1"/>
                <p:nvPr/>
              </p:nvSpPr>
              <p:spPr>
                <a:xfrm>
                  <a:off x="1028700" y="547485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Capacity building of ARCs in 12 model districts</a:t>
                  </a:r>
                  <a:endParaRPr sz="1200" b="0" i="0" u="none" strike="noStrike" cap="none">
                    <a:solidFill>
                      <a:srgbClr val="000000"/>
                    </a:solidFill>
                    <a:latin typeface="Gill Sans"/>
                    <a:ea typeface="Gill Sans"/>
                    <a:cs typeface="Gill Sans"/>
                    <a:sym typeface="Gill Sans"/>
                  </a:endParaRPr>
                </a:p>
              </p:txBody>
            </p:sp>
            <p:sp>
              <p:nvSpPr>
                <p:cNvPr id="949" name="Google Shape;949;p77"/>
                <p:cNvSpPr txBox="1"/>
                <p:nvPr/>
              </p:nvSpPr>
              <p:spPr>
                <a:xfrm>
                  <a:off x="1028700" y="584061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Seed funding for 12 model ARCs</a:t>
                  </a:r>
                  <a:endParaRPr sz="1200" b="0" i="0" u="none" strike="noStrike" cap="none">
                    <a:solidFill>
                      <a:srgbClr val="000000"/>
                    </a:solidFill>
                    <a:latin typeface="Gill Sans"/>
                    <a:ea typeface="Gill Sans"/>
                    <a:cs typeface="Gill Sans"/>
                    <a:sym typeface="Gill Sans"/>
                  </a:endParaRPr>
                </a:p>
              </p:txBody>
            </p:sp>
          </p:grpSp>
          <p:sp>
            <p:nvSpPr>
              <p:cNvPr id="950" name="Google Shape;950;p77"/>
              <p:cNvSpPr txBox="1"/>
              <p:nvPr/>
            </p:nvSpPr>
            <p:spPr>
              <a:xfrm>
                <a:off x="4469941" y="1870452"/>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Increased # and quality of ARCs nationwide</a:t>
                </a:r>
                <a:endParaRPr sz="1200" b="0" i="0" u="none" strike="noStrike" cap="none">
                  <a:solidFill>
                    <a:srgbClr val="000000"/>
                  </a:solidFill>
                  <a:latin typeface="Gill Sans"/>
                  <a:ea typeface="Gill Sans"/>
                  <a:cs typeface="Gill Sans"/>
                  <a:sym typeface="Gill Sans"/>
                </a:endParaRPr>
              </a:p>
            </p:txBody>
          </p:sp>
          <p:sp>
            <p:nvSpPr>
              <p:cNvPr id="951" name="Google Shape;951;p77"/>
              <p:cNvSpPr txBox="1"/>
              <p:nvPr/>
            </p:nvSpPr>
            <p:spPr>
              <a:xfrm>
                <a:off x="4469941" y="2978405"/>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Increased % of convicted youth who are sentenced to ARCs by judges in 12 districts</a:t>
                </a:r>
                <a:endParaRPr sz="1200" b="0" i="0" u="none" strike="noStrike" cap="none">
                  <a:solidFill>
                    <a:srgbClr val="000000"/>
                  </a:solidFill>
                  <a:latin typeface="Gill Sans"/>
                  <a:ea typeface="Gill Sans"/>
                  <a:cs typeface="Gill Sans"/>
                  <a:sym typeface="Gill Sans"/>
                </a:endParaRPr>
              </a:p>
            </p:txBody>
          </p:sp>
          <p:sp>
            <p:nvSpPr>
              <p:cNvPr id="952" name="Google Shape;952;p77"/>
              <p:cNvSpPr txBox="1"/>
              <p:nvPr/>
            </p:nvSpPr>
            <p:spPr>
              <a:xfrm>
                <a:off x="6011152" y="2448397"/>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Increased % of convicted youth who are sentenced to ARCs by judges nationwide</a:t>
                </a:r>
                <a:endParaRPr sz="1200" b="0" i="0" u="none" strike="noStrike" cap="none">
                  <a:solidFill>
                    <a:srgbClr val="000000"/>
                  </a:solidFill>
                  <a:latin typeface="Gill Sans"/>
                  <a:ea typeface="Gill Sans"/>
                  <a:cs typeface="Gill Sans"/>
                  <a:sym typeface="Gill Sans"/>
                </a:endParaRPr>
              </a:p>
            </p:txBody>
          </p:sp>
          <p:sp>
            <p:nvSpPr>
              <p:cNvPr id="953" name="Google Shape;953;p77"/>
              <p:cNvSpPr txBox="1"/>
              <p:nvPr/>
            </p:nvSpPr>
            <p:spPr>
              <a:xfrm>
                <a:off x="7554185" y="2448397"/>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Reduced recidivism rate of youth</a:t>
                </a:r>
                <a:endParaRPr sz="1200" b="0" i="0" u="none" strike="noStrike" cap="none">
                  <a:solidFill>
                    <a:srgbClr val="000000"/>
                  </a:solidFill>
                  <a:latin typeface="Gill Sans"/>
                  <a:ea typeface="Gill Sans"/>
                  <a:cs typeface="Gill Sans"/>
                  <a:sym typeface="Gill Sans"/>
                </a:endParaRPr>
              </a:p>
            </p:txBody>
          </p:sp>
          <p:sp>
            <p:nvSpPr>
              <p:cNvPr id="954" name="Google Shape;954;p77"/>
              <p:cNvSpPr txBox="1"/>
              <p:nvPr/>
            </p:nvSpPr>
            <p:spPr>
              <a:xfrm>
                <a:off x="780425" y="1393506"/>
                <a:ext cx="534000" cy="632100"/>
              </a:xfrm>
              <a:prstGeom prst="rect">
                <a:avLst/>
              </a:prstGeom>
              <a:solidFill>
                <a:schemeClr val="accent2"/>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Fiscal incentives</a:t>
                </a:r>
                <a:endParaRPr sz="1200" b="0" i="0" u="none" strike="noStrike" cap="none">
                  <a:solidFill>
                    <a:srgbClr val="000000"/>
                  </a:solidFill>
                  <a:latin typeface="Gill Sans"/>
                  <a:ea typeface="Gill Sans"/>
                  <a:cs typeface="Gill Sans"/>
                  <a:sym typeface="Gill Sans"/>
                </a:endParaRPr>
              </a:p>
            </p:txBody>
          </p:sp>
          <p:sp>
            <p:nvSpPr>
              <p:cNvPr id="955" name="Google Shape;955;p77"/>
              <p:cNvSpPr txBox="1"/>
              <p:nvPr/>
            </p:nvSpPr>
            <p:spPr>
              <a:xfrm>
                <a:off x="780425" y="2200346"/>
                <a:ext cx="534000" cy="1121700"/>
              </a:xfrm>
              <a:prstGeom prst="rect">
                <a:avLst/>
              </a:prstGeom>
              <a:solidFill>
                <a:schemeClr val="accent2"/>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ARCs</a:t>
                </a:r>
                <a:endParaRPr sz="1200" b="0" i="0" u="none" strike="noStrike" cap="none">
                  <a:solidFill>
                    <a:srgbClr val="000000"/>
                  </a:solidFill>
                  <a:latin typeface="Gill Sans"/>
                  <a:ea typeface="Gill Sans"/>
                  <a:cs typeface="Gill Sans"/>
                  <a:sym typeface="Gill Sans"/>
                </a:endParaRPr>
              </a:p>
            </p:txBody>
          </p:sp>
          <p:sp>
            <p:nvSpPr>
              <p:cNvPr id="956" name="Google Shape;956;p77"/>
              <p:cNvSpPr txBox="1"/>
              <p:nvPr/>
            </p:nvSpPr>
            <p:spPr>
              <a:xfrm>
                <a:off x="780425" y="3493343"/>
                <a:ext cx="534000" cy="949800"/>
              </a:xfrm>
              <a:prstGeom prst="rect">
                <a:avLst/>
              </a:prstGeom>
              <a:solidFill>
                <a:schemeClr val="accent2"/>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Judicial behavior</a:t>
                </a:r>
                <a:endParaRPr sz="1200" b="0" i="0" u="none" strike="noStrike" cap="none">
                  <a:solidFill>
                    <a:srgbClr val="000000"/>
                  </a:solidFill>
                  <a:latin typeface="Gill Sans"/>
                  <a:ea typeface="Gill Sans"/>
                  <a:cs typeface="Gill Sans"/>
                  <a:sym typeface="Gill Sans"/>
                </a:endParaRPr>
              </a:p>
            </p:txBody>
          </p:sp>
          <p:cxnSp>
            <p:nvCxnSpPr>
              <p:cNvPr id="957" name="Google Shape;957;p77"/>
              <p:cNvCxnSpPr>
                <a:stCxn id="935" idx="3"/>
                <a:endCxn id="945" idx="1"/>
              </p:cNvCxnSpPr>
              <p:nvPr/>
            </p:nvCxnSpPr>
            <p:spPr>
              <a:xfrm>
                <a:off x="2678067" y="1551236"/>
                <a:ext cx="250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958" name="Google Shape;958;p77"/>
              <p:cNvCxnSpPr>
                <a:stCxn id="937" idx="3"/>
                <a:endCxn id="947" idx="1"/>
              </p:cNvCxnSpPr>
              <p:nvPr/>
            </p:nvCxnSpPr>
            <p:spPr>
              <a:xfrm>
                <a:off x="2677797" y="2358146"/>
                <a:ext cx="251100" cy="2514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959" name="Google Shape;959;p77"/>
              <p:cNvCxnSpPr>
                <a:stCxn id="939" idx="3"/>
                <a:endCxn id="947" idx="1"/>
              </p:cNvCxnSpPr>
              <p:nvPr/>
            </p:nvCxnSpPr>
            <p:spPr>
              <a:xfrm rot="10800000" flipH="1">
                <a:off x="2678067" y="2609442"/>
                <a:ext cx="250800" cy="239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960" name="Google Shape;960;p77"/>
              <p:cNvCxnSpPr>
                <a:stCxn id="945" idx="2"/>
                <a:endCxn id="947" idx="0"/>
              </p:cNvCxnSpPr>
              <p:nvPr/>
            </p:nvCxnSpPr>
            <p:spPr>
              <a:xfrm>
                <a:off x="3574782" y="1709106"/>
                <a:ext cx="300" cy="742800"/>
              </a:xfrm>
              <a:prstGeom prst="straightConnector1">
                <a:avLst/>
              </a:prstGeom>
              <a:noFill/>
              <a:ln w="9525" cap="flat" cmpd="sng">
                <a:solidFill>
                  <a:schemeClr val="dk1"/>
                </a:solidFill>
                <a:prstDash val="solid"/>
                <a:miter lim="800000"/>
                <a:headEnd type="none" w="sm" len="sm"/>
                <a:tailEnd type="triangle" w="med" len="med"/>
              </a:ln>
            </p:spPr>
          </p:cxnSp>
          <p:cxnSp>
            <p:nvCxnSpPr>
              <p:cNvPr id="961" name="Google Shape;961;p77"/>
              <p:cNvCxnSpPr>
                <a:stCxn id="945" idx="3"/>
                <a:endCxn id="950" idx="1"/>
              </p:cNvCxnSpPr>
              <p:nvPr/>
            </p:nvCxnSpPr>
            <p:spPr>
              <a:xfrm>
                <a:off x="4220832" y="1551306"/>
                <a:ext cx="249000" cy="5292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962" name="Google Shape;962;p77"/>
              <p:cNvCxnSpPr>
                <a:stCxn id="947" idx="3"/>
                <a:endCxn id="950" idx="1"/>
              </p:cNvCxnSpPr>
              <p:nvPr/>
            </p:nvCxnSpPr>
            <p:spPr>
              <a:xfrm rot="10800000" flipH="1">
                <a:off x="4221101" y="2080365"/>
                <a:ext cx="248700" cy="5292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963" name="Google Shape;963;p77"/>
              <p:cNvCxnSpPr>
                <a:stCxn id="947" idx="3"/>
                <a:endCxn id="951" idx="1"/>
              </p:cNvCxnSpPr>
              <p:nvPr/>
            </p:nvCxnSpPr>
            <p:spPr>
              <a:xfrm>
                <a:off x="4221101" y="2609565"/>
                <a:ext cx="248700" cy="578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964" name="Google Shape;964;p77"/>
              <p:cNvCxnSpPr>
                <a:stCxn id="942" idx="3"/>
                <a:endCxn id="951" idx="2"/>
              </p:cNvCxnSpPr>
              <p:nvPr/>
            </p:nvCxnSpPr>
            <p:spPr>
              <a:xfrm rot="10800000" flipH="1">
                <a:off x="2678067" y="3398306"/>
                <a:ext cx="2437800" cy="256200"/>
              </a:xfrm>
              <a:prstGeom prst="bentConnector2">
                <a:avLst/>
              </a:prstGeom>
              <a:noFill/>
              <a:ln w="9525" cap="flat" cmpd="sng">
                <a:solidFill>
                  <a:schemeClr val="dk1"/>
                </a:solidFill>
                <a:prstDash val="solid"/>
                <a:miter lim="800000"/>
                <a:headEnd type="none" w="sm" len="sm"/>
                <a:tailEnd type="triangle" w="med" len="med"/>
              </a:ln>
            </p:spPr>
          </p:cxnSp>
          <p:cxnSp>
            <p:nvCxnSpPr>
              <p:cNvPr id="965" name="Google Shape;965;p77"/>
              <p:cNvCxnSpPr>
                <a:stCxn id="950" idx="3"/>
                <a:endCxn id="952" idx="1"/>
              </p:cNvCxnSpPr>
              <p:nvPr/>
            </p:nvCxnSpPr>
            <p:spPr>
              <a:xfrm>
                <a:off x="5762041" y="2080452"/>
                <a:ext cx="249000" cy="577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966" name="Google Shape;966;p77"/>
              <p:cNvCxnSpPr>
                <a:stCxn id="951" idx="3"/>
                <a:endCxn id="952" idx="1"/>
              </p:cNvCxnSpPr>
              <p:nvPr/>
            </p:nvCxnSpPr>
            <p:spPr>
              <a:xfrm rot="10800000" flipH="1">
                <a:off x="5762041" y="2658305"/>
                <a:ext cx="249000" cy="530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967" name="Google Shape;967;p77"/>
              <p:cNvCxnSpPr>
                <a:stCxn id="952" idx="3"/>
                <a:endCxn id="953" idx="1"/>
              </p:cNvCxnSpPr>
              <p:nvPr/>
            </p:nvCxnSpPr>
            <p:spPr>
              <a:xfrm>
                <a:off x="7303252" y="2658397"/>
                <a:ext cx="250800" cy="0"/>
              </a:xfrm>
              <a:prstGeom prst="straightConnector1">
                <a:avLst/>
              </a:prstGeom>
              <a:noFill/>
              <a:ln w="9525" cap="flat" cmpd="sng">
                <a:solidFill>
                  <a:schemeClr val="dk1"/>
                </a:solidFill>
                <a:prstDash val="solid"/>
                <a:miter lim="800000"/>
                <a:headEnd type="none" w="sm" len="sm"/>
                <a:tailEnd type="triangle" w="med" len="med"/>
              </a:ln>
            </p:spPr>
          </p:cxnSp>
        </p:grpSp>
        <p:sp>
          <p:nvSpPr>
            <p:cNvPr id="983" name="Google Shape;983;p77"/>
            <p:cNvSpPr txBox="1"/>
            <p:nvPr/>
          </p:nvSpPr>
          <p:spPr>
            <a:xfrm rot="-5400000">
              <a:off x="-569512" y="2747167"/>
              <a:ext cx="1720800" cy="352374"/>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600" b="1" i="0" u="none" strike="noStrike" cap="none">
                  <a:solidFill>
                    <a:schemeClr val="dk1"/>
                  </a:solidFill>
                  <a:latin typeface="Gill Sans"/>
                  <a:ea typeface="Gill Sans"/>
                  <a:cs typeface="Gill Sans"/>
                  <a:sym typeface="Gill Sans"/>
                </a:rPr>
                <a:t>Entry Points</a:t>
              </a:r>
              <a:endParaRPr sz="1400" b="0" i="0" u="none" strike="noStrike" cap="none">
                <a:solidFill>
                  <a:srgbClr val="000000"/>
                </a:solidFill>
                <a:latin typeface="Gill Sans"/>
                <a:ea typeface="Gill Sans"/>
                <a:cs typeface="Gill Sans"/>
                <a:sym typeface="Gill Sans"/>
              </a:endParaRPr>
            </a:p>
          </p:txBody>
        </p:sp>
        <p:sp>
          <p:nvSpPr>
            <p:cNvPr id="986" name="Google Shape;986;p77"/>
            <p:cNvSpPr/>
            <p:nvPr/>
          </p:nvSpPr>
          <p:spPr>
            <a:xfrm>
              <a:off x="508439" y="1300428"/>
              <a:ext cx="238285" cy="3245853"/>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987" name="Google Shape;987;p77"/>
            <p:cNvSpPr txBox="1"/>
            <p:nvPr/>
          </p:nvSpPr>
          <p:spPr>
            <a:xfrm>
              <a:off x="2088673" y="4673663"/>
              <a:ext cx="1720800" cy="352374"/>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600" b="1" i="0" u="none" strike="noStrike" cap="none">
                  <a:solidFill>
                    <a:schemeClr val="dk1"/>
                  </a:solidFill>
                  <a:latin typeface="Gill Sans"/>
                  <a:ea typeface="Gill Sans"/>
                  <a:cs typeface="Gill Sans"/>
                  <a:sym typeface="Gill Sans"/>
                </a:rPr>
                <a:t>Interventions</a:t>
              </a:r>
              <a:endParaRPr sz="1400" b="0" i="0" u="none" strike="noStrike" cap="none">
                <a:solidFill>
                  <a:srgbClr val="000000"/>
                </a:solidFill>
                <a:latin typeface="Gill Sans"/>
                <a:ea typeface="Gill Sans"/>
                <a:cs typeface="Gill Sans"/>
                <a:sym typeface="Gill Sans"/>
              </a:endParaRPr>
            </a:p>
          </p:txBody>
        </p:sp>
        <p:sp>
          <p:nvSpPr>
            <p:cNvPr id="988" name="Google Shape;988;p77"/>
            <p:cNvSpPr/>
            <p:nvPr/>
          </p:nvSpPr>
          <p:spPr>
            <a:xfrm rot="-5400000">
              <a:off x="2829931" y="2978063"/>
              <a:ext cx="238285" cy="3245853"/>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989" name="Google Shape;989;p77"/>
            <p:cNvSpPr txBox="1"/>
            <p:nvPr/>
          </p:nvSpPr>
          <p:spPr>
            <a:xfrm>
              <a:off x="5674212" y="1250121"/>
              <a:ext cx="1720800" cy="352374"/>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600" b="1" i="0" u="none" strike="noStrike" cap="none">
                  <a:solidFill>
                    <a:schemeClr val="dk1"/>
                  </a:solidFill>
                  <a:latin typeface="Gill Sans"/>
                  <a:ea typeface="Gill Sans"/>
                  <a:cs typeface="Gill Sans"/>
                  <a:sym typeface="Gill Sans"/>
                </a:rPr>
                <a:t>Outcomes</a:t>
              </a:r>
              <a:endParaRPr sz="1400" b="0" i="0" u="none" strike="noStrike" cap="none">
                <a:solidFill>
                  <a:srgbClr val="000000"/>
                </a:solidFill>
                <a:latin typeface="Gill Sans"/>
                <a:ea typeface="Gill Sans"/>
                <a:cs typeface="Gill Sans"/>
                <a:sym typeface="Gill Sans"/>
              </a:endParaRPr>
            </a:p>
          </p:txBody>
        </p:sp>
        <p:sp>
          <p:nvSpPr>
            <p:cNvPr id="990" name="Google Shape;990;p77"/>
            <p:cNvSpPr/>
            <p:nvPr/>
          </p:nvSpPr>
          <p:spPr>
            <a:xfrm rot="5400000">
              <a:off x="6415469" y="-274047"/>
              <a:ext cx="238285" cy="3927482"/>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nvGrpSpPr>
            <p:cNvPr id="968" name="Google Shape;968;p77" descr="Results Chain Logic Model Example Critical Assumptions"/>
            <p:cNvGrpSpPr/>
            <p:nvPr/>
          </p:nvGrpSpPr>
          <p:grpSpPr>
            <a:xfrm>
              <a:off x="5878400" y="3493341"/>
              <a:ext cx="2968050" cy="949809"/>
              <a:chOff x="5878400" y="3493341"/>
              <a:chExt cx="2968050" cy="949809"/>
            </a:xfrm>
          </p:grpSpPr>
          <p:grpSp>
            <p:nvGrpSpPr>
              <p:cNvPr id="969" name="Google Shape;969;p77"/>
              <p:cNvGrpSpPr/>
              <p:nvPr/>
            </p:nvGrpSpPr>
            <p:grpSpPr>
              <a:xfrm>
                <a:off x="6011150" y="3493341"/>
                <a:ext cx="2835300" cy="949800"/>
                <a:chOff x="6011150" y="3493341"/>
                <a:chExt cx="2835300" cy="949800"/>
              </a:xfrm>
            </p:grpSpPr>
            <p:sp>
              <p:nvSpPr>
                <p:cNvPr id="970" name="Google Shape;970;p77"/>
                <p:cNvSpPr txBox="1"/>
                <p:nvPr/>
              </p:nvSpPr>
              <p:spPr>
                <a:xfrm>
                  <a:off x="6011150" y="3493341"/>
                  <a:ext cx="2835300" cy="9498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54862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212721"/>
                    </a:solidFill>
                    <a:latin typeface="Gill Sans"/>
                    <a:ea typeface="Gill Sans"/>
                    <a:cs typeface="Gill Sans"/>
                    <a:sym typeface="Gill Sans"/>
                  </a:endParaRPr>
                </a:p>
              </p:txBody>
            </p:sp>
            <p:cxnSp>
              <p:nvCxnSpPr>
                <p:cNvPr id="971" name="Google Shape;971;p77"/>
                <p:cNvCxnSpPr/>
                <p:nvPr/>
              </p:nvCxnSpPr>
              <p:spPr>
                <a:xfrm>
                  <a:off x="6609416" y="3806616"/>
                  <a:ext cx="2172600" cy="0"/>
                </a:xfrm>
                <a:prstGeom prst="straightConnector1">
                  <a:avLst/>
                </a:prstGeom>
                <a:noFill/>
                <a:ln w="9525" cap="flat" cmpd="sng">
                  <a:solidFill>
                    <a:schemeClr val="dk1"/>
                  </a:solidFill>
                  <a:prstDash val="solid"/>
                  <a:miter lim="800000"/>
                  <a:headEnd type="none" w="sm" len="sm"/>
                  <a:tailEnd type="none" w="sm" len="sm"/>
                </a:ln>
              </p:spPr>
            </p:cxnSp>
          </p:grpSp>
          <p:grpSp>
            <p:nvGrpSpPr>
              <p:cNvPr id="972" name="Google Shape;972;p77"/>
              <p:cNvGrpSpPr/>
              <p:nvPr/>
            </p:nvGrpSpPr>
            <p:grpSpPr>
              <a:xfrm>
                <a:off x="5878400" y="3493350"/>
                <a:ext cx="2903616" cy="949800"/>
                <a:chOff x="5878400" y="3493350"/>
                <a:chExt cx="2903616" cy="949800"/>
              </a:xfrm>
            </p:grpSpPr>
            <p:cxnSp>
              <p:nvCxnSpPr>
                <p:cNvPr id="973" name="Google Shape;973;p77"/>
                <p:cNvCxnSpPr/>
                <p:nvPr/>
              </p:nvCxnSpPr>
              <p:spPr>
                <a:xfrm>
                  <a:off x="6609416" y="4119891"/>
                  <a:ext cx="2172600" cy="0"/>
                </a:xfrm>
                <a:prstGeom prst="straightConnector1">
                  <a:avLst/>
                </a:prstGeom>
                <a:noFill/>
                <a:ln w="9525" cap="flat" cmpd="sng">
                  <a:solidFill>
                    <a:schemeClr val="dk1"/>
                  </a:solidFill>
                  <a:prstDash val="solid"/>
                  <a:miter lim="800000"/>
                  <a:headEnd type="none" w="sm" len="sm"/>
                  <a:tailEnd type="none" w="sm" len="sm"/>
                </a:ln>
              </p:spPr>
            </p:cxnSp>
            <p:grpSp>
              <p:nvGrpSpPr>
                <p:cNvPr id="974" name="Google Shape;974;p77"/>
                <p:cNvGrpSpPr/>
                <p:nvPr/>
              </p:nvGrpSpPr>
              <p:grpSpPr>
                <a:xfrm>
                  <a:off x="5878400" y="3493350"/>
                  <a:ext cx="2903592" cy="949800"/>
                  <a:chOff x="5878400" y="3493350"/>
                  <a:chExt cx="2903592" cy="949800"/>
                </a:xfrm>
              </p:grpSpPr>
              <p:pic>
                <p:nvPicPr>
                  <p:cNvPr id="975" name="Google Shape;975;p77"/>
                  <p:cNvPicPr preferRelativeResize="0"/>
                  <p:nvPr/>
                </p:nvPicPr>
                <p:blipFill rotWithShape="1">
                  <a:blip r:embed="rId3">
                    <a:alphaModFix/>
                  </a:blip>
                  <a:srcRect/>
                  <a:stretch/>
                </p:blipFill>
                <p:spPr>
                  <a:xfrm>
                    <a:off x="6618446" y="3551384"/>
                    <a:ext cx="185648" cy="197192"/>
                  </a:xfrm>
                  <a:prstGeom prst="rect">
                    <a:avLst/>
                  </a:prstGeom>
                  <a:noFill/>
                  <a:ln>
                    <a:noFill/>
                  </a:ln>
                </p:spPr>
              </p:pic>
              <p:grpSp>
                <p:nvGrpSpPr>
                  <p:cNvPr id="976" name="Google Shape;976;p77"/>
                  <p:cNvGrpSpPr/>
                  <p:nvPr/>
                </p:nvGrpSpPr>
                <p:grpSpPr>
                  <a:xfrm>
                    <a:off x="5878400" y="3493350"/>
                    <a:ext cx="2903592" cy="949800"/>
                    <a:chOff x="5878400" y="3493350"/>
                    <a:chExt cx="2903592" cy="949800"/>
                  </a:xfrm>
                </p:grpSpPr>
                <p:sp>
                  <p:nvSpPr>
                    <p:cNvPr id="977" name="Google Shape;977;p77"/>
                    <p:cNvSpPr txBox="1"/>
                    <p:nvPr/>
                  </p:nvSpPr>
                  <p:spPr>
                    <a:xfrm>
                      <a:off x="5878400" y="3493350"/>
                      <a:ext cx="666900" cy="9498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Gill Sans"/>
                          <a:ea typeface="Gill Sans"/>
                          <a:cs typeface="Gill Sans"/>
                          <a:sym typeface="Gill Sans"/>
                        </a:rPr>
                        <a:t>Critical Assumptions</a:t>
                      </a:r>
                      <a:endParaRPr sz="600" b="1" i="0" u="none" strike="noStrike" cap="none">
                        <a:solidFill>
                          <a:schemeClr val="lt1"/>
                        </a:solidFill>
                        <a:latin typeface="Gill Sans"/>
                        <a:ea typeface="Gill Sans"/>
                        <a:cs typeface="Gill Sans"/>
                        <a:sym typeface="Gill Sans"/>
                      </a:endParaRPr>
                    </a:p>
                  </p:txBody>
                </p:sp>
                <p:sp>
                  <p:nvSpPr>
                    <p:cNvPr id="978" name="Google Shape;978;p77"/>
                    <p:cNvSpPr/>
                    <p:nvPr/>
                  </p:nvSpPr>
                  <p:spPr>
                    <a:xfrm>
                      <a:off x="6804092" y="3503961"/>
                      <a:ext cx="1977900" cy="29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Political will remains at national and local levels to sustain reform process</a:t>
                      </a:r>
                      <a:endParaRPr sz="1200" b="0" i="0" u="none" strike="noStrike" cap="none">
                        <a:solidFill>
                          <a:srgbClr val="000000"/>
                        </a:solidFill>
                        <a:latin typeface="Gill Sans"/>
                        <a:ea typeface="Gill Sans"/>
                        <a:cs typeface="Gill Sans"/>
                        <a:sym typeface="Gill Sans"/>
                      </a:endParaRPr>
                    </a:p>
                  </p:txBody>
                </p:sp>
                <p:sp>
                  <p:nvSpPr>
                    <p:cNvPr id="979" name="Google Shape;979;p77"/>
                    <p:cNvSpPr/>
                    <p:nvPr/>
                  </p:nvSpPr>
                  <p:spPr>
                    <a:xfrm>
                      <a:off x="6804092" y="3817236"/>
                      <a:ext cx="1977900" cy="29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ARCs provide transformative service that enables youth to break out of criminal cycle</a:t>
                      </a:r>
                      <a:endParaRPr sz="1200" b="0" i="0" u="none" strike="noStrike" cap="none">
                        <a:solidFill>
                          <a:srgbClr val="000000"/>
                        </a:solidFill>
                        <a:latin typeface="Gill Sans"/>
                        <a:ea typeface="Gill Sans"/>
                        <a:cs typeface="Gill Sans"/>
                        <a:sym typeface="Gill Sans"/>
                      </a:endParaRPr>
                    </a:p>
                  </p:txBody>
                </p:sp>
                <p:sp>
                  <p:nvSpPr>
                    <p:cNvPr id="980" name="Google Shape;980;p77"/>
                    <p:cNvSpPr/>
                    <p:nvPr/>
                  </p:nvSpPr>
                  <p:spPr>
                    <a:xfrm>
                      <a:off x="6804092" y="4130511"/>
                      <a:ext cx="1977900" cy="29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Demonstration effect of successful ARCs sufficient to spread the model nationwide</a:t>
                      </a:r>
                      <a:endParaRPr sz="1200" b="0" i="0" u="none" strike="noStrike" cap="none">
                        <a:solidFill>
                          <a:srgbClr val="000000"/>
                        </a:solidFill>
                        <a:latin typeface="Gill Sans"/>
                        <a:ea typeface="Gill Sans"/>
                        <a:cs typeface="Gill Sans"/>
                        <a:sym typeface="Gill Sans"/>
                      </a:endParaRPr>
                    </a:p>
                  </p:txBody>
                </p:sp>
                <p:pic>
                  <p:nvPicPr>
                    <p:cNvPr id="981" name="Google Shape;981;p77"/>
                    <p:cNvPicPr preferRelativeResize="0"/>
                    <p:nvPr/>
                  </p:nvPicPr>
                  <p:blipFill rotWithShape="1">
                    <a:blip r:embed="rId3">
                      <a:alphaModFix/>
                    </a:blip>
                    <a:srcRect/>
                    <a:stretch/>
                  </p:blipFill>
                  <p:spPr>
                    <a:xfrm>
                      <a:off x="6618446" y="3864659"/>
                      <a:ext cx="185648" cy="197192"/>
                    </a:xfrm>
                    <a:prstGeom prst="rect">
                      <a:avLst/>
                    </a:prstGeom>
                    <a:noFill/>
                    <a:ln>
                      <a:noFill/>
                    </a:ln>
                  </p:spPr>
                </p:pic>
                <p:pic>
                  <p:nvPicPr>
                    <p:cNvPr id="982" name="Google Shape;982;p77"/>
                    <p:cNvPicPr preferRelativeResize="0"/>
                    <p:nvPr/>
                  </p:nvPicPr>
                  <p:blipFill rotWithShape="1">
                    <a:blip r:embed="rId3">
                      <a:alphaModFix/>
                    </a:blip>
                    <a:srcRect/>
                    <a:stretch/>
                  </p:blipFill>
                  <p:spPr>
                    <a:xfrm>
                      <a:off x="6618446" y="4177934"/>
                      <a:ext cx="185648" cy="197192"/>
                    </a:xfrm>
                    <a:prstGeom prst="rect">
                      <a:avLst/>
                    </a:prstGeom>
                    <a:noFill/>
                    <a:ln>
                      <a:noFill/>
                    </a:ln>
                  </p:spPr>
                </p:pic>
              </p:grpSp>
            </p:grpSp>
          </p:grpSp>
        </p:grpSp>
        <p:sp>
          <p:nvSpPr>
            <p:cNvPr id="984" name="Google Shape;984;p77"/>
            <p:cNvSpPr txBox="1"/>
            <p:nvPr/>
          </p:nvSpPr>
          <p:spPr>
            <a:xfrm>
              <a:off x="6544220" y="4631785"/>
              <a:ext cx="1720800" cy="352374"/>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600" b="1" i="0" u="none" strike="noStrike" cap="none">
                  <a:solidFill>
                    <a:schemeClr val="dk1"/>
                  </a:solidFill>
                  <a:latin typeface="Gill Sans"/>
                  <a:ea typeface="Gill Sans"/>
                  <a:cs typeface="Gill Sans"/>
                  <a:sym typeface="Gill Sans"/>
                </a:rPr>
                <a:t>Assumptions</a:t>
              </a:r>
              <a:endParaRPr sz="1400" b="0" i="0" u="none" strike="noStrike" cap="none">
                <a:solidFill>
                  <a:srgbClr val="000000"/>
                </a:solidFill>
                <a:latin typeface="Gill Sans"/>
                <a:ea typeface="Gill Sans"/>
                <a:cs typeface="Gill Sans"/>
                <a:sym typeface="Gill Sans"/>
              </a:endParaRPr>
            </a:p>
          </p:txBody>
        </p:sp>
        <p:sp>
          <p:nvSpPr>
            <p:cNvPr id="985" name="Google Shape;985;p77"/>
            <p:cNvSpPr/>
            <p:nvPr/>
          </p:nvSpPr>
          <p:spPr>
            <a:xfrm rot="-5400000">
              <a:off x="7273284" y="2935078"/>
              <a:ext cx="238285" cy="3245853"/>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sp>
        <p:nvSpPr>
          <p:cNvPr id="930" name="Google Shape;930;p7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latin typeface="Gill Sans"/>
                <a:ea typeface="Gill Sans"/>
                <a:cs typeface="Gill Sans"/>
                <a:sym typeface="Gill Sans"/>
              </a:rPr>
              <a:t>9</a:t>
            </a:fld>
            <a:endParaRPr>
              <a:latin typeface="Gill Sans"/>
              <a:ea typeface="Gill Sans"/>
              <a:cs typeface="Gill Sans"/>
              <a:sym typeface="Gill Sans"/>
            </a:endParaRPr>
          </a:p>
        </p:txBody>
      </p:sp>
      <p:sp>
        <p:nvSpPr>
          <p:cNvPr id="931" name="Google Shape;931;p77" descr="back arrow">
            <a:hlinkClick r:id="rId4" action="ppaction://hlinksldjump"/>
          </p:cNvPr>
          <p:cNvSpPr/>
          <p:nvPr/>
        </p:nvSpPr>
        <p:spPr>
          <a:xfrm>
            <a:off x="168229" y="4609028"/>
            <a:ext cx="457200" cy="457200"/>
          </a:xfrm>
          <a:prstGeom prst="leftArrow">
            <a:avLst>
              <a:gd name="adj1" fmla="val 50000"/>
              <a:gd name="adj2" fmla="val 50000"/>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932" name="Google Shape;932;p77" descr="forward arrow">
            <a:hlinkClick r:id="rId5" action="ppaction://hlinksldjump"/>
          </p:cNvPr>
          <p:cNvSpPr/>
          <p:nvPr/>
        </p:nvSpPr>
        <p:spPr>
          <a:xfrm>
            <a:off x="8393806" y="4609122"/>
            <a:ext cx="453224" cy="457200"/>
          </a:xfrm>
          <a:prstGeom prst="rightArrow">
            <a:avLst>
              <a:gd name="adj1" fmla="val 50000"/>
              <a:gd name="adj2" fmla="val 50000"/>
            </a:avLst>
          </a:prstGeom>
          <a:solidFill>
            <a:schemeClr val="accent1"/>
          </a:solidFill>
          <a:ln w="25400" cap="flat" cmpd="sng">
            <a:solidFill>
              <a:srgbClr val="014B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1_16.9-Template_12.7.2016">
  <a:themeElements>
    <a:clrScheme name="USAID">
      <a:dk1>
        <a:srgbClr val="212721"/>
      </a:dk1>
      <a:lt1>
        <a:srgbClr val="FFFFFF"/>
      </a:lt1>
      <a:dk2>
        <a:srgbClr val="002F6C"/>
      </a:dk2>
      <a:lt2>
        <a:srgbClr val="F8F8F8"/>
      </a:lt2>
      <a:accent1>
        <a:srgbClr val="0067B9"/>
      </a:accent1>
      <a:accent2>
        <a:srgbClr val="BA0C2F"/>
      </a:accent2>
      <a:accent3>
        <a:srgbClr val="6C6463"/>
      </a:accent3>
      <a:accent4>
        <a:srgbClr val="A7C6ED"/>
      </a:accent4>
      <a:accent5>
        <a:srgbClr val="651D32"/>
      </a:accent5>
      <a:accent6>
        <a:srgbClr val="212721"/>
      </a:accent6>
      <a:hlink>
        <a:srgbClr val="0067B9"/>
      </a:hlink>
      <a:folHlink>
        <a:srgbClr val="0067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5">
      <a:dk1>
        <a:srgbClr val="000000"/>
      </a:dk1>
      <a:lt1>
        <a:srgbClr val="FFFFFF"/>
      </a:lt1>
      <a:dk2>
        <a:srgbClr val="002F6C"/>
      </a:dk2>
      <a:lt2>
        <a:srgbClr val="E7E6E6"/>
      </a:lt2>
      <a:accent1>
        <a:srgbClr val="0268B9"/>
      </a:accent1>
      <a:accent2>
        <a:srgbClr val="BA0C2F"/>
      </a:accent2>
      <a:accent3>
        <a:srgbClr val="A3C2E8"/>
      </a:accent3>
      <a:accent4>
        <a:srgbClr val="A5A5A5"/>
      </a:accent4>
      <a:accent5>
        <a:srgbClr val="002F6C"/>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5">
      <a:dk1>
        <a:srgbClr val="000000"/>
      </a:dk1>
      <a:lt1>
        <a:srgbClr val="FFFFFF"/>
      </a:lt1>
      <a:dk2>
        <a:srgbClr val="002F6C"/>
      </a:dk2>
      <a:lt2>
        <a:srgbClr val="E7E6E6"/>
      </a:lt2>
      <a:accent1>
        <a:srgbClr val="0268B9"/>
      </a:accent1>
      <a:accent2>
        <a:srgbClr val="BA0C2F"/>
      </a:accent2>
      <a:accent3>
        <a:srgbClr val="A3C2E8"/>
      </a:accent3>
      <a:accent4>
        <a:srgbClr val="A5A5A5"/>
      </a:accent4>
      <a:accent5>
        <a:srgbClr val="002F6C"/>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4116</Words>
  <Application>Microsoft Office PowerPoint</Application>
  <PresentationFormat>On-screen Show (16:9)</PresentationFormat>
  <Paragraphs>400</Paragraphs>
  <Slides>40</Slides>
  <Notes>40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Gill Sans</vt:lpstr>
      <vt:lpstr>Courier New</vt:lpstr>
      <vt:lpstr>Cabin</vt:lpstr>
      <vt:lpstr>Abel</vt:lpstr>
      <vt:lpstr>Arial</vt:lpstr>
      <vt:lpstr>Righteous</vt:lpstr>
      <vt:lpstr>Poppins</vt:lpstr>
      <vt:lpstr>1_16.9-Template_12.7.2016</vt:lpstr>
      <vt:lpstr>Office Theme</vt:lpstr>
      <vt:lpstr>Office Theme</vt:lpstr>
      <vt:lpstr>Theory of Change Revision Guide: Adapting to Achieve Development Results</vt:lpstr>
      <vt:lpstr>INTRODUCTION TO THIS GUIDE</vt:lpstr>
      <vt:lpstr>First things first: does your activity have a TOC?</vt:lpstr>
      <vt:lpstr>Does your TOC…</vt:lpstr>
      <vt:lpstr>You need a strong TOC!</vt:lpstr>
      <vt:lpstr>Great! You already know why a TOC is important.</vt:lpstr>
      <vt:lpstr>What makes a strong TOC?</vt:lpstr>
      <vt:lpstr>Both Process and Product</vt:lpstr>
      <vt:lpstr>Example: Reducing Youth Recidivism</vt:lpstr>
      <vt:lpstr>Ready to get started?</vt:lpstr>
      <vt:lpstr>Before we start revisions…</vt:lpstr>
      <vt:lpstr>Before we start revisions…</vt:lpstr>
      <vt:lpstr>THE PROBLEM AND ITS CAUSES What have you learned so far?</vt:lpstr>
      <vt:lpstr>What should we review?</vt:lpstr>
      <vt:lpstr>OUTCOMES Are you on track to achieve your outcomes?</vt:lpstr>
      <vt:lpstr>OUTCOMES It’s too early to tell if we are achieving our outcomes.</vt:lpstr>
      <vt:lpstr>OUTCOMES It’s too early to tell if we are achieving our outcomes.</vt:lpstr>
      <vt:lpstr>OUTCOMES We’re on track! </vt:lpstr>
      <vt:lpstr>OUTCOMES Uh oh – seems we’re off track.</vt:lpstr>
      <vt:lpstr>OUTCOMES We need new outcomes!</vt:lpstr>
      <vt:lpstr>ENTRY POINTS Where is there momentum for your work?</vt:lpstr>
      <vt:lpstr>ENTRY POINTS Where is there momentum for your work?</vt:lpstr>
      <vt:lpstr>ENTRY POINTS Our entry points are still the right ones.</vt:lpstr>
      <vt:lpstr>ENTRY POINTS A new entry point might be emerging.</vt:lpstr>
      <vt:lpstr>ENTRY POINTS A door is closing and might now be a brick wall.</vt:lpstr>
      <vt:lpstr>ENTRY POINTS We never identified any entry points.</vt:lpstr>
      <vt:lpstr>INTERVENTIONS How are you working together? What are you delivering?</vt:lpstr>
      <vt:lpstr>INTERVENTIONS Our interventions are on track.</vt:lpstr>
      <vt:lpstr>INTERVENTIONS Our interventions are on track.</vt:lpstr>
      <vt:lpstr>INTERVENTIONS Our interventions are not leading to expected outcomes.</vt:lpstr>
      <vt:lpstr>INTERVENTIONS It’s too early to tell if our interventions are on track.</vt:lpstr>
      <vt:lpstr>INTERVENTIONS Local stakeholders are not engaged with our interventions.</vt:lpstr>
      <vt:lpstr>ASSUMPTIONS Why do you think your approach will work?</vt:lpstr>
      <vt:lpstr>ASSUMPTIONS The context for our work is shifting and threatens our TOC.</vt:lpstr>
      <vt:lpstr>ASSUMPTIONS The logic of our TOC no longer holds.</vt:lpstr>
      <vt:lpstr>WHAT NEXT? REVISE YOUR THEORY OF CHANGE PRODUCTS NARRATIVE &amp; VISUAL</vt:lpstr>
      <vt:lpstr>ADDITIONAL RESOURCES</vt:lpstr>
      <vt:lpstr>ANNEX: DEFINITIONS</vt:lpstr>
      <vt:lpstr>ANNEX: DEFINITIONS CONTINUED</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Change Revision Guide: Adapting to Achieve Development Results</dc:title>
  <dc:creator>Daisye Rainer</dc:creator>
  <cp:lastModifiedBy>Daisye Rainer</cp:lastModifiedBy>
  <cp:revision>2</cp:revision>
  <dcterms:modified xsi:type="dcterms:W3CDTF">2024-07-05T19:04:42Z</dcterms:modified>
</cp:coreProperties>
</file>